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4"/>
  </p:notesMasterIdLst>
  <p:handoutMasterIdLst>
    <p:handoutMasterId r:id="rId35"/>
  </p:handoutMasterIdLst>
  <p:sldIdLst>
    <p:sldId id="266" r:id="rId3"/>
    <p:sldId id="287" r:id="rId4"/>
    <p:sldId id="276" r:id="rId5"/>
    <p:sldId id="277" r:id="rId6"/>
    <p:sldId id="278" r:id="rId7"/>
    <p:sldId id="279" r:id="rId8"/>
    <p:sldId id="280" r:id="rId9"/>
    <p:sldId id="281" r:id="rId10"/>
    <p:sldId id="282" r:id="rId11"/>
    <p:sldId id="283" r:id="rId12"/>
    <p:sldId id="307" r:id="rId13"/>
    <p:sldId id="284" r:id="rId14"/>
    <p:sldId id="285" r:id="rId15"/>
    <p:sldId id="286" r:id="rId16"/>
    <p:sldId id="288" r:id="rId17"/>
    <p:sldId id="289" r:id="rId18"/>
    <p:sldId id="290" r:id="rId19"/>
    <p:sldId id="291" r:id="rId20"/>
    <p:sldId id="292" r:id="rId21"/>
    <p:sldId id="293" r:id="rId22"/>
    <p:sldId id="294" r:id="rId23"/>
    <p:sldId id="296" r:id="rId24"/>
    <p:sldId id="298" r:id="rId25"/>
    <p:sldId id="299" r:id="rId26"/>
    <p:sldId id="300" r:id="rId27"/>
    <p:sldId id="272" r:id="rId28"/>
    <p:sldId id="302" r:id="rId29"/>
    <p:sldId id="308" r:id="rId30"/>
    <p:sldId id="304" r:id="rId31"/>
    <p:sldId id="306" r:id="rId32"/>
    <p:sldId id="305" r:id="rId3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entury Schoolbook" pitchFamily="18" charset="0"/>
        <a:ea typeface="MS PGothic" pitchFamily="34" charset="-128"/>
        <a:cs typeface="+mn-cs"/>
      </a:defRPr>
    </a:lvl1pPr>
    <a:lvl2pPr marL="457200" algn="l" rtl="0" fontAlgn="base">
      <a:spcBef>
        <a:spcPct val="0"/>
      </a:spcBef>
      <a:spcAft>
        <a:spcPct val="0"/>
      </a:spcAft>
      <a:defRPr kern="1200">
        <a:solidFill>
          <a:schemeClr val="tx1"/>
        </a:solidFill>
        <a:latin typeface="Century Schoolbook" pitchFamily="18" charset="0"/>
        <a:ea typeface="MS PGothic" pitchFamily="34" charset="-128"/>
        <a:cs typeface="+mn-cs"/>
      </a:defRPr>
    </a:lvl2pPr>
    <a:lvl3pPr marL="914400" algn="l" rtl="0" fontAlgn="base">
      <a:spcBef>
        <a:spcPct val="0"/>
      </a:spcBef>
      <a:spcAft>
        <a:spcPct val="0"/>
      </a:spcAft>
      <a:defRPr kern="1200">
        <a:solidFill>
          <a:schemeClr val="tx1"/>
        </a:solidFill>
        <a:latin typeface="Century Schoolbook" pitchFamily="18" charset="0"/>
        <a:ea typeface="MS PGothic" pitchFamily="34" charset="-128"/>
        <a:cs typeface="+mn-cs"/>
      </a:defRPr>
    </a:lvl3pPr>
    <a:lvl4pPr marL="1371600" algn="l" rtl="0" fontAlgn="base">
      <a:spcBef>
        <a:spcPct val="0"/>
      </a:spcBef>
      <a:spcAft>
        <a:spcPct val="0"/>
      </a:spcAft>
      <a:defRPr kern="1200">
        <a:solidFill>
          <a:schemeClr val="tx1"/>
        </a:solidFill>
        <a:latin typeface="Century Schoolbook" pitchFamily="18" charset="0"/>
        <a:ea typeface="MS PGothic" pitchFamily="34" charset="-128"/>
        <a:cs typeface="+mn-cs"/>
      </a:defRPr>
    </a:lvl4pPr>
    <a:lvl5pPr marL="1828800" algn="l" rtl="0" fontAlgn="base">
      <a:spcBef>
        <a:spcPct val="0"/>
      </a:spcBef>
      <a:spcAft>
        <a:spcPct val="0"/>
      </a:spcAft>
      <a:defRPr kern="1200">
        <a:solidFill>
          <a:schemeClr val="tx1"/>
        </a:solidFill>
        <a:latin typeface="Century Schoolbook" pitchFamily="18" charset="0"/>
        <a:ea typeface="MS PGothic" pitchFamily="34" charset="-128"/>
        <a:cs typeface="+mn-cs"/>
      </a:defRPr>
    </a:lvl5pPr>
    <a:lvl6pPr marL="2286000" algn="l" defTabSz="914400" rtl="0" eaLnBrk="1" latinLnBrk="0" hangingPunct="1">
      <a:defRPr kern="1200">
        <a:solidFill>
          <a:schemeClr val="tx1"/>
        </a:solidFill>
        <a:latin typeface="Century Schoolbook" pitchFamily="18" charset="0"/>
        <a:ea typeface="MS PGothic" pitchFamily="34" charset="-128"/>
        <a:cs typeface="+mn-cs"/>
      </a:defRPr>
    </a:lvl6pPr>
    <a:lvl7pPr marL="2743200" algn="l" defTabSz="914400" rtl="0" eaLnBrk="1" latinLnBrk="0" hangingPunct="1">
      <a:defRPr kern="1200">
        <a:solidFill>
          <a:schemeClr val="tx1"/>
        </a:solidFill>
        <a:latin typeface="Century Schoolbook" pitchFamily="18" charset="0"/>
        <a:ea typeface="MS PGothic" pitchFamily="34" charset="-128"/>
        <a:cs typeface="+mn-cs"/>
      </a:defRPr>
    </a:lvl7pPr>
    <a:lvl8pPr marL="3200400" algn="l" defTabSz="914400" rtl="0" eaLnBrk="1" latinLnBrk="0" hangingPunct="1">
      <a:defRPr kern="1200">
        <a:solidFill>
          <a:schemeClr val="tx1"/>
        </a:solidFill>
        <a:latin typeface="Century Schoolbook" pitchFamily="18" charset="0"/>
        <a:ea typeface="MS PGothic" pitchFamily="34" charset="-128"/>
        <a:cs typeface="+mn-cs"/>
      </a:defRPr>
    </a:lvl8pPr>
    <a:lvl9pPr marL="3657600" algn="l" defTabSz="914400" rtl="0" eaLnBrk="1" latinLnBrk="0" hangingPunct="1">
      <a:defRPr kern="1200">
        <a:solidFill>
          <a:schemeClr val="tx1"/>
        </a:solidFill>
        <a:latin typeface="Century Schoolbook"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462" y="4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18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7872FC8F-0DF4-441A-81F0-C5D8C4E58294}" type="datetimeFigureOut">
              <a:rPr lang="en-US" altLang="en-US"/>
              <a:pPr>
                <a:defRPr/>
              </a:pPr>
              <a:t>7/8/2014</a:t>
            </a:fld>
            <a:endParaRPr lang="en-US"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49A63BA-573D-47FF-B3EA-EA12293CCA7F}" type="slidenum">
              <a:rPr lang="en-US" altLang="en-US"/>
              <a:pPr>
                <a:defRPr/>
              </a:pPr>
              <a:t>‹#›</a:t>
            </a:fld>
            <a:endParaRPr lang="en-US" altLang="en-US"/>
          </a:p>
        </p:txBody>
      </p:sp>
    </p:spTree>
    <p:extLst>
      <p:ext uri="{BB962C8B-B14F-4D97-AF65-F5344CB8AC3E}">
        <p14:creationId xmlns:p14="http://schemas.microsoft.com/office/powerpoint/2010/main" val="4212025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CDE1340-4285-44F2-925B-1258E630A858}" type="datetimeFigureOut">
              <a:rPr lang="en-US" altLang="en-US"/>
              <a:pPr>
                <a:defRPr/>
              </a:pPr>
              <a:t>7/8/2014</a:t>
            </a:fld>
            <a:endParaRPr lang="en-US"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2EFF72A-B10C-422A-95D5-27DF44570316}" type="slidenum">
              <a:rPr lang="en-US" altLang="en-US"/>
              <a:pPr>
                <a:defRPr/>
              </a:pPr>
              <a:t>‹#›</a:t>
            </a:fld>
            <a:endParaRPr lang="en-US" altLang="en-US"/>
          </a:p>
        </p:txBody>
      </p:sp>
    </p:spTree>
    <p:extLst>
      <p:ext uri="{BB962C8B-B14F-4D97-AF65-F5344CB8AC3E}">
        <p14:creationId xmlns:p14="http://schemas.microsoft.com/office/powerpoint/2010/main" val="1525898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 empowered families, family members are living out the principle of love as expressed in the 1 Corinthians 13.  It is love in action.  It is about paying attention to the little things because the little things really are the big things.  We empower one another and lift each other up when we show kindness to one another, not dominance and control.  Empowered families look for opportunities to lift one another up.</a:t>
            </a:r>
          </a:p>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Schoolbook" pitchFamily="18" charset="0"/>
                <a:ea typeface="MS PGothic" pitchFamily="34" charset="-128"/>
              </a:defRPr>
            </a:lvl1pPr>
            <a:lvl2pPr marL="742950" indent="-285750" eaLnBrk="0" hangingPunct="0">
              <a:defRPr>
                <a:solidFill>
                  <a:schemeClr val="tx1"/>
                </a:solidFill>
                <a:latin typeface="Century Schoolbook" pitchFamily="18" charset="0"/>
                <a:ea typeface="MS PGothic" pitchFamily="34" charset="-128"/>
              </a:defRPr>
            </a:lvl2pPr>
            <a:lvl3pPr marL="1143000" indent="-228600" eaLnBrk="0" hangingPunct="0">
              <a:defRPr>
                <a:solidFill>
                  <a:schemeClr val="tx1"/>
                </a:solidFill>
                <a:latin typeface="Century Schoolbook" pitchFamily="18" charset="0"/>
                <a:ea typeface="MS PGothic" pitchFamily="34" charset="-128"/>
              </a:defRPr>
            </a:lvl3pPr>
            <a:lvl4pPr marL="1600200" indent="-228600" eaLnBrk="0" hangingPunct="0">
              <a:defRPr>
                <a:solidFill>
                  <a:schemeClr val="tx1"/>
                </a:solidFill>
                <a:latin typeface="Century Schoolbook" pitchFamily="18" charset="0"/>
                <a:ea typeface="MS PGothic" pitchFamily="34" charset="-128"/>
              </a:defRPr>
            </a:lvl4pPr>
            <a:lvl5pPr marL="2057400" indent="-228600" eaLnBrk="0" hangingPunct="0">
              <a:defRPr>
                <a:solidFill>
                  <a:schemeClr val="tx1"/>
                </a:solidFill>
                <a:latin typeface="Century Schoolbook"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Century Schoolbook"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Century Schoolbook"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Century Schoolbook"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Century Schoolbook" pitchFamily="18" charset="0"/>
                <a:ea typeface="MS PGothic" pitchFamily="34" charset="-128"/>
              </a:defRPr>
            </a:lvl9pPr>
          </a:lstStyle>
          <a:p>
            <a:pPr eaLnBrk="1" hangingPunct="1"/>
            <a:fld id="{F9A36323-A200-4061-982B-6B85CE7910BF}" type="slidenum">
              <a:rPr lang="en-US" altLang="en-US" smtClean="0"/>
              <a:pPr eaLnBrk="1" hangingPunct="1"/>
              <a:t>26</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When we empower one another in the family, we build high trust in the relationship.  When we misuse power by dominance and coercion, we tear down trust in the relationship.  Trust is the main key in the empowering process. </a:t>
            </a:r>
          </a:p>
          <a:p>
            <a:pPr eaLnBrk="1" hangingPunct="1">
              <a:spcBef>
                <a:spcPct val="0"/>
              </a:spcBef>
            </a:pPr>
            <a:endParaRPr lang="en-US" altLang="en-US" smtClean="0"/>
          </a:p>
          <a:p>
            <a:pPr eaLnBrk="1" hangingPunct="1">
              <a:spcBef>
                <a:spcPct val="0"/>
              </a:spcBef>
            </a:pPr>
            <a:r>
              <a:rPr lang="en-US" altLang="en-US" smtClean="0"/>
              <a:t>Parents who empower their children and prepare them for responsible interdependence will provide their children with the skills necessary to live as healthy adults and build and maintain healthy relationships.    When parents use unhealthy forms of power and control with children, they grow up detached from their family and learn negative forms of using power and relating to others.</a:t>
            </a:r>
          </a:p>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Schoolbook" pitchFamily="18" charset="0"/>
                <a:ea typeface="MS PGothic" pitchFamily="34" charset="-128"/>
              </a:defRPr>
            </a:lvl1pPr>
            <a:lvl2pPr marL="742950" indent="-285750" eaLnBrk="0" hangingPunct="0">
              <a:defRPr>
                <a:solidFill>
                  <a:schemeClr val="tx1"/>
                </a:solidFill>
                <a:latin typeface="Century Schoolbook" pitchFamily="18" charset="0"/>
                <a:ea typeface="MS PGothic" pitchFamily="34" charset="-128"/>
              </a:defRPr>
            </a:lvl2pPr>
            <a:lvl3pPr marL="1143000" indent="-228600" eaLnBrk="0" hangingPunct="0">
              <a:defRPr>
                <a:solidFill>
                  <a:schemeClr val="tx1"/>
                </a:solidFill>
                <a:latin typeface="Century Schoolbook" pitchFamily="18" charset="0"/>
                <a:ea typeface="MS PGothic" pitchFamily="34" charset="-128"/>
              </a:defRPr>
            </a:lvl3pPr>
            <a:lvl4pPr marL="1600200" indent="-228600" eaLnBrk="0" hangingPunct="0">
              <a:defRPr>
                <a:solidFill>
                  <a:schemeClr val="tx1"/>
                </a:solidFill>
                <a:latin typeface="Century Schoolbook" pitchFamily="18" charset="0"/>
                <a:ea typeface="MS PGothic" pitchFamily="34" charset="-128"/>
              </a:defRPr>
            </a:lvl4pPr>
            <a:lvl5pPr marL="2057400" indent="-228600" eaLnBrk="0" hangingPunct="0">
              <a:defRPr>
                <a:solidFill>
                  <a:schemeClr val="tx1"/>
                </a:solidFill>
                <a:latin typeface="Century Schoolbook"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Century Schoolbook"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Century Schoolbook"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Century Schoolbook"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Century Schoolbook" pitchFamily="18" charset="0"/>
                <a:ea typeface="MS PGothic" pitchFamily="34" charset="-128"/>
              </a:defRPr>
            </a:lvl9pPr>
          </a:lstStyle>
          <a:p>
            <a:pPr eaLnBrk="1" hangingPunct="1"/>
            <a:fld id="{5CF255FC-4B89-4C72-AD64-C062BA51D70B}" type="slidenum">
              <a:rPr lang="en-US" altLang="en-US" smtClean="0"/>
              <a:pPr eaLnBrk="1" hangingPunct="1"/>
              <a:t>29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God’s covenant love and the incredible grace we find in Jesus Christ empower us to empower others.  When mutual empowerment occurs among family members each will be grow exponentially in humility and servant love.  Indeed, family members will begin to grow more into the likeness of Christ. His power is promised to all who ask.</a:t>
            </a:r>
          </a:p>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Schoolbook" pitchFamily="18" charset="0"/>
                <a:ea typeface="MS PGothic" pitchFamily="34" charset="-128"/>
              </a:defRPr>
            </a:lvl1pPr>
            <a:lvl2pPr marL="742950" indent="-285750" eaLnBrk="0" hangingPunct="0">
              <a:defRPr>
                <a:solidFill>
                  <a:schemeClr val="tx1"/>
                </a:solidFill>
                <a:latin typeface="Century Schoolbook" pitchFamily="18" charset="0"/>
                <a:ea typeface="MS PGothic" pitchFamily="34" charset="-128"/>
              </a:defRPr>
            </a:lvl2pPr>
            <a:lvl3pPr marL="1143000" indent="-228600" eaLnBrk="0" hangingPunct="0">
              <a:defRPr>
                <a:solidFill>
                  <a:schemeClr val="tx1"/>
                </a:solidFill>
                <a:latin typeface="Century Schoolbook" pitchFamily="18" charset="0"/>
                <a:ea typeface="MS PGothic" pitchFamily="34" charset="-128"/>
              </a:defRPr>
            </a:lvl3pPr>
            <a:lvl4pPr marL="1600200" indent="-228600" eaLnBrk="0" hangingPunct="0">
              <a:defRPr>
                <a:solidFill>
                  <a:schemeClr val="tx1"/>
                </a:solidFill>
                <a:latin typeface="Century Schoolbook" pitchFamily="18" charset="0"/>
                <a:ea typeface="MS PGothic" pitchFamily="34" charset="-128"/>
              </a:defRPr>
            </a:lvl4pPr>
            <a:lvl5pPr marL="2057400" indent="-228600" eaLnBrk="0" hangingPunct="0">
              <a:defRPr>
                <a:solidFill>
                  <a:schemeClr val="tx1"/>
                </a:solidFill>
                <a:latin typeface="Century Schoolbook"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Century Schoolbook"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Century Schoolbook"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Century Schoolbook"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Century Schoolbook" pitchFamily="18" charset="0"/>
                <a:ea typeface="MS PGothic" pitchFamily="34" charset="-128"/>
              </a:defRPr>
            </a:lvl9pPr>
          </a:lstStyle>
          <a:p>
            <a:pPr eaLnBrk="1" hangingPunct="1"/>
            <a:fld id="{E1A686E4-F0A9-41EE-9FF2-DF78AB10D74B}" type="slidenum">
              <a:rPr lang="en-US" altLang="en-US" smtClean="0"/>
              <a:pPr eaLnBrk="1" hangingPunct="1"/>
              <a:t>30</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Schoolbook" pitchFamily="18" charset="0"/>
                <a:ea typeface="MS PGothic" pitchFamily="34" charset="-128"/>
              </a:defRPr>
            </a:lvl1pPr>
            <a:lvl2pPr marL="742950" indent="-285750" eaLnBrk="0" hangingPunct="0">
              <a:defRPr>
                <a:solidFill>
                  <a:schemeClr val="tx1"/>
                </a:solidFill>
                <a:latin typeface="Century Schoolbook" pitchFamily="18" charset="0"/>
                <a:ea typeface="MS PGothic" pitchFamily="34" charset="-128"/>
              </a:defRPr>
            </a:lvl2pPr>
            <a:lvl3pPr marL="1143000" indent="-228600" eaLnBrk="0" hangingPunct="0">
              <a:defRPr>
                <a:solidFill>
                  <a:schemeClr val="tx1"/>
                </a:solidFill>
                <a:latin typeface="Century Schoolbook" pitchFamily="18" charset="0"/>
                <a:ea typeface="MS PGothic" pitchFamily="34" charset="-128"/>
              </a:defRPr>
            </a:lvl3pPr>
            <a:lvl4pPr marL="1600200" indent="-228600" eaLnBrk="0" hangingPunct="0">
              <a:defRPr>
                <a:solidFill>
                  <a:schemeClr val="tx1"/>
                </a:solidFill>
                <a:latin typeface="Century Schoolbook" pitchFamily="18" charset="0"/>
                <a:ea typeface="MS PGothic" pitchFamily="34" charset="-128"/>
              </a:defRPr>
            </a:lvl4pPr>
            <a:lvl5pPr marL="2057400" indent="-228600" eaLnBrk="0" hangingPunct="0">
              <a:defRPr>
                <a:solidFill>
                  <a:schemeClr val="tx1"/>
                </a:solidFill>
                <a:latin typeface="Century Schoolbook"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Century Schoolbook"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Century Schoolbook"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Century Schoolbook"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Century Schoolbook" pitchFamily="18" charset="0"/>
                <a:ea typeface="MS PGothic" pitchFamily="34" charset="-128"/>
              </a:defRPr>
            </a:lvl9pPr>
          </a:lstStyle>
          <a:p>
            <a:pPr eaLnBrk="1" hangingPunct="1"/>
            <a:fld id="{B60A2FD5-8A5D-43D4-91FA-A5A27915347E}" type="slidenum">
              <a:rPr lang="en-US" altLang="en-US" smtClean="0"/>
              <a:pPr eaLnBrk="1" hangingPunct="1"/>
              <a:t>31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4" name="Group 63"/>
          <p:cNvGrpSpPr>
            <a:grpSpLocks/>
          </p:cNvGrpSpPr>
          <p:nvPr/>
        </p:nvGrpSpPr>
        <p:grpSpPr bwMode="auto">
          <a:xfrm>
            <a:off x="285750" y="4191000"/>
            <a:ext cx="11617325" cy="2513013"/>
            <a:chOff x="286013" y="4191000"/>
            <a:chExt cx="11616798" cy="2513417"/>
          </a:xfrm>
        </p:grpSpPr>
        <p:sp>
          <p:nvSpPr>
            <p:cNvPr id="5" name="Freeform 5"/>
            <p:cNvSpPr>
              <a:spLocks/>
            </p:cNvSpPr>
            <p:nvPr/>
          </p:nvSpPr>
          <p:spPr bwMode="auto">
            <a:xfrm flipH="1">
              <a:off x="2411413" y="6283770"/>
              <a:ext cx="6350" cy="12700"/>
            </a:xfrm>
            <a:custGeom>
              <a:avLst/>
              <a:gdLst>
                <a:gd name="T0" fmla="*/ 2147483647 w 4"/>
                <a:gd name="T1" fmla="*/ 2147483647 h 8"/>
                <a:gd name="T2" fmla="*/ 0 w 4"/>
                <a:gd name="T3" fmla="*/ 0 h 8"/>
                <a:gd name="T4" fmla="*/ 2147483647 w 4"/>
                <a:gd name="T5" fmla="*/ 2147483647 h 8"/>
                <a:gd name="T6" fmla="*/ 0 60000 65536"/>
                <a:gd name="T7" fmla="*/ 0 60000 65536"/>
                <a:gd name="T8" fmla="*/ 0 60000 65536"/>
              </a:gdLst>
              <a:ahLst/>
              <a:cxnLst>
                <a:cxn ang="T6">
                  <a:pos x="T0" y="T1"/>
                </a:cxn>
                <a:cxn ang="T7">
                  <a:pos x="T2" y="T3"/>
                </a:cxn>
                <a:cxn ang="T8">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Line 6"/>
            <p:cNvSpPr>
              <a:spLocks noChangeShapeType="1"/>
            </p:cNvSpPr>
            <p:nvPr/>
          </p:nvSpPr>
          <p:spPr bwMode="auto">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7"/>
            <p:cNvSpPr>
              <a:spLocks/>
            </p:cNvSpPr>
            <p:nvPr/>
          </p:nvSpPr>
          <p:spPr bwMode="auto">
            <a:xfrm rot="21252465" flipH="1">
              <a:off x="792225" y="5625565"/>
              <a:ext cx="1632875" cy="657409"/>
            </a:xfrm>
            <a:custGeom>
              <a:avLst/>
              <a:gdLst>
                <a:gd name="T0" fmla="*/ 0 w 594"/>
                <a:gd name="T1" fmla="*/ 2147483647 h 255"/>
                <a:gd name="T2" fmla="*/ 2147483647 w 594"/>
                <a:gd name="T3" fmla="*/ 0 h 255"/>
                <a:gd name="T4" fmla="*/ 2147483647 w 594"/>
                <a:gd name="T5" fmla="*/ 2147483647 h 255"/>
                <a:gd name="T6" fmla="*/ 2147483647 w 594"/>
                <a:gd name="T7" fmla="*/ 2147483647 h 255"/>
                <a:gd name="T8" fmla="*/ 0 w 594"/>
                <a:gd name="T9" fmla="*/ 2147483647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a:lstStyle/>
            <a:p>
              <a:endParaRPr lang="en-US"/>
            </a:p>
          </p:txBody>
        </p:sp>
        <p:grpSp>
          <p:nvGrpSpPr>
            <p:cNvPr id="8" name="Group 67"/>
            <p:cNvGrpSpPr>
              <a:grpSpLocks/>
            </p:cNvGrpSpPr>
            <p:nvPr/>
          </p:nvGrpSpPr>
          <p:grpSpPr bwMode="auto">
            <a:xfrm rot="-806488">
              <a:off x="445930" y="5452235"/>
              <a:ext cx="365582" cy="421970"/>
              <a:chOff x="1457010" y="1673260"/>
              <a:chExt cx="617538" cy="712788"/>
            </a:xfrm>
          </p:grpSpPr>
          <p:sp>
            <p:nvSpPr>
              <p:cNvPr id="99" name="Freeform 8"/>
              <p:cNvSpPr>
                <a:spLocks/>
              </p:cNvSpPr>
              <p:nvPr/>
            </p:nvSpPr>
            <p:spPr bwMode="auto">
              <a:xfrm flipH="1">
                <a:off x="1455811" y="1657645"/>
                <a:ext cx="595286" cy="665142"/>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00" name="Freeform 9"/>
              <p:cNvSpPr>
                <a:spLocks/>
              </p:cNvSpPr>
              <p:nvPr/>
            </p:nvSpPr>
            <p:spPr bwMode="auto">
              <a:xfrm flipH="1">
                <a:off x="1482410" y="1698660"/>
                <a:ext cx="592138" cy="687388"/>
              </a:xfrm>
              <a:custGeom>
                <a:avLst/>
                <a:gdLst>
                  <a:gd name="T0" fmla="*/ 2147483647 w 186"/>
                  <a:gd name="T1" fmla="*/ 2147483647 h 215"/>
                  <a:gd name="T2" fmla="*/ 2147483647 w 186"/>
                  <a:gd name="T3" fmla="*/ 2147483647 h 215"/>
                  <a:gd name="T4" fmla="*/ 2147483647 w 186"/>
                  <a:gd name="T5" fmla="*/ 2147483647 h 215"/>
                  <a:gd name="T6" fmla="*/ 2147483647 w 186"/>
                  <a:gd name="T7" fmla="*/ 2147483647 h 215"/>
                  <a:gd name="T8" fmla="*/ 2147483647 w 186"/>
                  <a:gd name="T9" fmla="*/ 2147483647 h 215"/>
                  <a:gd name="T10" fmla="*/ 2147483647 w 186"/>
                  <a:gd name="T11" fmla="*/ 2147483647 h 215"/>
                  <a:gd name="T12" fmla="*/ 2147483647 w 186"/>
                  <a:gd name="T13" fmla="*/ 0 h 215"/>
                  <a:gd name="T14" fmla="*/ 2147483647 w 186"/>
                  <a:gd name="T15" fmla="*/ 2147483647 h 215"/>
                  <a:gd name="T16" fmla="*/ 2147483647 w 186"/>
                  <a:gd name="T17" fmla="*/ 2147483647 h 215"/>
                  <a:gd name="T18" fmla="*/ 2147483647 w 186"/>
                  <a:gd name="T19" fmla="*/ 2147483647 h 215"/>
                  <a:gd name="T20" fmla="*/ 2147483647 w 186"/>
                  <a:gd name="T21" fmla="*/ 2147483647 h 215"/>
                  <a:gd name="T22" fmla="*/ 2147483647 w 186"/>
                  <a:gd name="T23" fmla="*/ 2147483647 h 2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 name="Freeform 10"/>
            <p:cNvSpPr>
              <a:spLocks/>
            </p:cNvSpPr>
            <p:nvPr/>
          </p:nvSpPr>
          <p:spPr bwMode="auto">
            <a:xfrm rot="19613158" flipH="1">
              <a:off x="1682146" y="5813019"/>
              <a:ext cx="502445" cy="552636"/>
            </a:xfrm>
            <a:custGeom>
              <a:avLst/>
              <a:gdLst>
                <a:gd name="T0" fmla="*/ 2147483647 w 10000"/>
                <a:gd name="T1" fmla="*/ 2147483647 h 9998"/>
                <a:gd name="T2" fmla="*/ 2147483647 w 10000"/>
                <a:gd name="T3" fmla="*/ 2147483647 h 9998"/>
                <a:gd name="T4" fmla="*/ 2147483647 w 10000"/>
                <a:gd name="T5" fmla="*/ 2147483647 h 9998"/>
                <a:gd name="T6" fmla="*/ 2147483647 w 10000"/>
                <a:gd name="T7" fmla="*/ 2147483647 h 9998"/>
                <a:gd name="T8" fmla="*/ 2147483647 w 10000"/>
                <a:gd name="T9" fmla="*/ 2147483647 h 9998"/>
                <a:gd name="T10" fmla="*/ 2147483647 w 10000"/>
                <a:gd name="T11" fmla="*/ 2147483647 h 99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23"/>
            <p:cNvSpPr>
              <a:spLocks/>
            </p:cNvSpPr>
            <p:nvPr/>
          </p:nvSpPr>
          <p:spPr bwMode="auto">
            <a:xfrm flipH="1">
              <a:off x="2304810" y="5031266"/>
              <a:ext cx="344488" cy="344488"/>
            </a:xfrm>
            <a:custGeom>
              <a:avLst/>
              <a:gdLst>
                <a:gd name="T0" fmla="*/ 2147483647 w 108"/>
                <a:gd name="T1" fmla="*/ 2147483647 h 108"/>
                <a:gd name="T2" fmla="*/ 2147483647 w 108"/>
                <a:gd name="T3" fmla="*/ 2147483647 h 108"/>
                <a:gd name="T4" fmla="*/ 2147483647 w 108"/>
                <a:gd name="T5" fmla="*/ 2147483647 h 108"/>
                <a:gd name="T6" fmla="*/ 2147483647 w 108"/>
                <a:gd name="T7" fmla="*/ 2147483647 h 108"/>
                <a:gd name="T8" fmla="*/ 2147483647 w 108"/>
                <a:gd name="T9" fmla="*/ 2147483647 h 108"/>
                <a:gd name="T10" fmla="*/ 2147483647 w 108"/>
                <a:gd name="T11" fmla="*/ 2147483647 h 108"/>
                <a:gd name="T12" fmla="*/ 2147483647 w 108"/>
                <a:gd name="T13" fmla="*/ 0 h 108"/>
                <a:gd name="T14" fmla="*/ 2147483647 w 108"/>
                <a:gd name="T15" fmla="*/ 2147483647 h 108"/>
                <a:gd name="T16" fmla="*/ 2147483647 w 108"/>
                <a:gd name="T17" fmla="*/ 2147483647 h 108"/>
                <a:gd name="T18" fmla="*/ 2147483647 w 108"/>
                <a:gd name="T19" fmla="*/ 2147483647 h 108"/>
                <a:gd name="T20" fmla="*/ 2147483647 w 108"/>
                <a:gd name="T21" fmla="*/ 2147483647 h 108"/>
                <a:gd name="T22" fmla="*/ 2147483647 w 108"/>
                <a:gd name="T23" fmla="*/ 2147483647 h 108"/>
                <a:gd name="T24" fmla="*/ 2147483647 w 108"/>
                <a:gd name="T25" fmla="*/ 2147483647 h 108"/>
                <a:gd name="T26" fmla="*/ 2147483647 w 108"/>
                <a:gd name="T27" fmla="*/ 2147483647 h 108"/>
                <a:gd name="T28" fmla="*/ 0 w 108"/>
                <a:gd name="T29" fmla="*/ 2147483647 h 108"/>
                <a:gd name="T30" fmla="*/ 2147483647 w 108"/>
                <a:gd name="T31" fmla="*/ 2147483647 h 108"/>
                <a:gd name="T32" fmla="*/ 2147483647 w 108"/>
                <a:gd name="T33" fmla="*/ 2147483647 h 108"/>
                <a:gd name="T34" fmla="*/ 2147483647 w 108"/>
                <a:gd name="T35" fmla="*/ 2147483647 h 108"/>
                <a:gd name="T36" fmla="*/ 2147483647 w 108"/>
                <a:gd name="T37" fmla="*/ 2147483647 h 108"/>
                <a:gd name="T38" fmla="*/ 2147483647 w 108"/>
                <a:gd name="T39" fmla="*/ 2147483647 h 108"/>
                <a:gd name="T40" fmla="*/ 2147483647 w 108"/>
                <a:gd name="T41" fmla="*/ 2147483647 h 108"/>
                <a:gd name="T42" fmla="*/ 2147483647 w 108"/>
                <a:gd name="T43" fmla="*/ 2147483647 h 108"/>
                <a:gd name="T44" fmla="*/ 2147483647 w 108"/>
                <a:gd name="T45" fmla="*/ 2147483647 h 108"/>
                <a:gd name="T46" fmla="*/ 2147483647 w 108"/>
                <a:gd name="T47" fmla="*/ 2147483647 h 108"/>
                <a:gd name="T48" fmla="*/ 2147483647 w 108"/>
                <a:gd name="T49" fmla="*/ 2147483647 h 108"/>
                <a:gd name="T50" fmla="*/ 2147483647 w 108"/>
                <a:gd name="T51" fmla="*/ 2147483647 h 108"/>
                <a:gd name="T52" fmla="*/ 2147483647 w 108"/>
                <a:gd name="T53" fmla="*/ 2147483647 h 108"/>
                <a:gd name="T54" fmla="*/ 2147483647 w 108"/>
                <a:gd name="T55" fmla="*/ 2147483647 h 108"/>
                <a:gd name="T56" fmla="*/ 2147483647 w 108"/>
                <a:gd name="T57" fmla="*/ 2147483647 h 1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24"/>
            <p:cNvSpPr>
              <a:spLocks/>
            </p:cNvSpPr>
            <p:nvPr/>
          </p:nvSpPr>
          <p:spPr bwMode="auto">
            <a:xfrm flipH="1">
              <a:off x="3150319" y="5854375"/>
              <a:ext cx="608927" cy="327464"/>
            </a:xfrm>
            <a:custGeom>
              <a:avLst/>
              <a:gdLst>
                <a:gd name="T0" fmla="*/ 0 w 10000"/>
                <a:gd name="T1" fmla="*/ 2147483647 h 9940"/>
                <a:gd name="T2" fmla="*/ 2147483647 w 10000"/>
                <a:gd name="T3" fmla="*/ 2147483647 h 9940"/>
                <a:gd name="T4" fmla="*/ 0 w 10000"/>
                <a:gd name="T5" fmla="*/ 2147483647 h 9940"/>
                <a:gd name="T6" fmla="*/ 0 60000 65536"/>
                <a:gd name="T7" fmla="*/ 0 60000 65536"/>
                <a:gd name="T8" fmla="*/ 0 60000 65536"/>
              </a:gdLst>
              <a:ahLst/>
              <a:cxnLst>
                <a:cxn ang="T6">
                  <a:pos x="T0" y="T1"/>
                </a:cxn>
                <a:cxn ang="T7">
                  <a:pos x="T2" y="T3"/>
                </a:cxn>
                <a:cxn ang="T8">
                  <a:pos x="T4" y="T5"/>
                </a:cxn>
              </a:cxnLst>
              <a:rect l="0" t="0"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25"/>
            <p:cNvSpPr>
              <a:spLocks/>
            </p:cNvSpPr>
            <p:nvPr/>
          </p:nvSpPr>
          <p:spPr bwMode="auto">
            <a:xfrm flipH="1">
              <a:off x="3120197" y="5377348"/>
              <a:ext cx="349680" cy="396781"/>
            </a:xfrm>
            <a:custGeom>
              <a:avLst/>
              <a:gdLst>
                <a:gd name="T0" fmla="*/ 2147483647 w 10000"/>
                <a:gd name="T1" fmla="*/ 2147483647 h 10285"/>
                <a:gd name="T2" fmla="*/ 2147483647 w 10000"/>
                <a:gd name="T3" fmla="*/ 2147483647 h 10285"/>
                <a:gd name="T4" fmla="*/ 2147483647 w 10000"/>
                <a:gd name="T5" fmla="*/ 2147483647 h 10285"/>
                <a:gd name="T6" fmla="*/ 2147483647 w 10000"/>
                <a:gd name="T7" fmla="*/ 2147483647 h 10285"/>
                <a:gd name="T8" fmla="*/ 2147483647 w 10000"/>
                <a:gd name="T9" fmla="*/ 2147483647 h 10285"/>
                <a:gd name="T10" fmla="*/ 2147483647 w 10000"/>
                <a:gd name="T11" fmla="*/ 2147483647 h 102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6"/>
            <p:cNvSpPr>
              <a:spLocks/>
            </p:cNvSpPr>
            <p:nvPr/>
          </p:nvSpPr>
          <p:spPr bwMode="auto">
            <a:xfrm flipH="1">
              <a:off x="1933172" y="5246797"/>
              <a:ext cx="198438" cy="198438"/>
            </a:xfrm>
            <a:custGeom>
              <a:avLst/>
              <a:gdLst>
                <a:gd name="T0" fmla="*/ 2147483647 w 62"/>
                <a:gd name="T1" fmla="*/ 2147483647 h 62"/>
                <a:gd name="T2" fmla="*/ 2147483647 w 62"/>
                <a:gd name="T3" fmla="*/ 2147483647 h 62"/>
                <a:gd name="T4" fmla="*/ 2147483647 w 62"/>
                <a:gd name="T5" fmla="*/ 2147483647 h 62"/>
                <a:gd name="T6" fmla="*/ 2147483647 w 62"/>
                <a:gd name="T7" fmla="*/ 2147483647 h 62"/>
                <a:gd name="T8" fmla="*/ 2147483647 w 62"/>
                <a:gd name="T9" fmla="*/ 2147483647 h 62"/>
                <a:gd name="T10" fmla="*/ 2147483647 w 62"/>
                <a:gd name="T11" fmla="*/ 2147483647 h 62"/>
                <a:gd name="T12" fmla="*/ 2147483647 w 62"/>
                <a:gd name="T13" fmla="*/ 2147483647 h 62"/>
                <a:gd name="T14" fmla="*/ 2147483647 w 62"/>
                <a:gd name="T15" fmla="*/ 0 h 62"/>
                <a:gd name="T16" fmla="*/ 2147483647 w 62"/>
                <a:gd name="T17" fmla="*/ 2147483647 h 62"/>
                <a:gd name="T18" fmla="*/ 2147483647 w 62"/>
                <a:gd name="T19" fmla="*/ 2147483647 h 62"/>
                <a:gd name="T20" fmla="*/ 2147483647 w 62"/>
                <a:gd name="T21" fmla="*/ 2147483647 h 62"/>
                <a:gd name="T22" fmla="*/ 2147483647 w 62"/>
                <a:gd name="T23" fmla="*/ 2147483647 h 62"/>
                <a:gd name="T24" fmla="*/ 2147483647 w 62"/>
                <a:gd name="T25" fmla="*/ 2147483647 h 62"/>
                <a:gd name="T26" fmla="*/ 2147483647 w 62"/>
                <a:gd name="T27" fmla="*/ 2147483647 h 62"/>
                <a:gd name="T28" fmla="*/ 2147483647 w 62"/>
                <a:gd name="T29" fmla="*/ 2147483647 h 62"/>
                <a:gd name="T30" fmla="*/ 0 w 62"/>
                <a:gd name="T31" fmla="*/ 2147483647 h 62"/>
                <a:gd name="T32" fmla="*/ 2147483647 w 62"/>
                <a:gd name="T33" fmla="*/ 2147483647 h 62"/>
                <a:gd name="T34" fmla="*/ 2147483647 w 62"/>
                <a:gd name="T35" fmla="*/ 2147483647 h 62"/>
                <a:gd name="T36" fmla="*/ 2147483647 w 62"/>
                <a:gd name="T37" fmla="*/ 2147483647 h 62"/>
                <a:gd name="T38" fmla="*/ 2147483647 w 62"/>
                <a:gd name="T39" fmla="*/ 2147483647 h 62"/>
                <a:gd name="T40" fmla="*/ 2147483647 w 62"/>
                <a:gd name="T41" fmla="*/ 2147483647 h 62"/>
                <a:gd name="T42" fmla="*/ 2147483647 w 62"/>
                <a:gd name="T43" fmla="*/ 2147483647 h 62"/>
                <a:gd name="T44" fmla="*/ 2147483647 w 62"/>
                <a:gd name="T45" fmla="*/ 2147483647 h 62"/>
                <a:gd name="T46" fmla="*/ 2147483647 w 62"/>
                <a:gd name="T47" fmla="*/ 2147483647 h 62"/>
                <a:gd name="T48" fmla="*/ 2147483647 w 62"/>
                <a:gd name="T49" fmla="*/ 2147483647 h 62"/>
                <a:gd name="T50" fmla="*/ 2147483647 w 62"/>
                <a:gd name="T51" fmla="*/ 2147483647 h 62"/>
                <a:gd name="T52" fmla="*/ 2147483647 w 62"/>
                <a:gd name="T53" fmla="*/ 2147483647 h 62"/>
                <a:gd name="T54" fmla="*/ 2147483647 w 62"/>
                <a:gd name="T55" fmla="*/ 2147483647 h 62"/>
                <a:gd name="T56" fmla="*/ 2147483647 w 62"/>
                <a:gd name="T57" fmla="*/ 2147483647 h 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7"/>
            <p:cNvSpPr>
              <a:spLocks/>
            </p:cNvSpPr>
            <p:nvPr/>
          </p:nvSpPr>
          <p:spPr bwMode="auto">
            <a:xfrm flipH="1">
              <a:off x="1592467" y="6047086"/>
              <a:ext cx="193666" cy="198469"/>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grpSp>
          <p:nvGrpSpPr>
            <p:cNvPr id="15" name="Group 74"/>
            <p:cNvGrpSpPr>
              <a:grpSpLocks/>
            </p:cNvGrpSpPr>
            <p:nvPr/>
          </p:nvGrpSpPr>
          <p:grpSpPr bwMode="auto">
            <a:xfrm>
              <a:off x="749894" y="5783561"/>
              <a:ext cx="325521" cy="364355"/>
              <a:chOff x="2114915" y="2460535"/>
              <a:chExt cx="452438" cy="506413"/>
            </a:xfrm>
          </p:grpSpPr>
          <p:sp>
            <p:nvSpPr>
              <p:cNvPr id="97" name="Freeform 28"/>
              <p:cNvSpPr>
                <a:spLocks/>
              </p:cNvSpPr>
              <p:nvPr/>
            </p:nvSpPr>
            <p:spPr bwMode="auto">
              <a:xfrm flipH="1">
                <a:off x="2114426" y="2513440"/>
                <a:ext cx="430238" cy="452395"/>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a:lstStyle/>
              <a:p>
                <a:pPr fontAlgn="auto">
                  <a:spcBef>
                    <a:spcPts val="0"/>
                  </a:spcBef>
                  <a:spcAft>
                    <a:spcPts val="0"/>
                  </a:spcAft>
                  <a:defRPr/>
                </a:pPr>
                <a:endParaRPr lang="en-US">
                  <a:latin typeface="+mn-lt"/>
                  <a:ea typeface="+mn-ea"/>
                </a:endParaRPr>
              </a:p>
            </p:txBody>
          </p:sp>
          <p:sp>
            <p:nvSpPr>
              <p:cNvPr id="98" name="Freeform 29"/>
              <p:cNvSpPr>
                <a:spLocks/>
              </p:cNvSpPr>
              <p:nvPr/>
            </p:nvSpPr>
            <p:spPr bwMode="auto">
              <a:xfrm flipH="1">
                <a:off x="2123251" y="2460477"/>
                <a:ext cx="443476" cy="507565"/>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a:lstStyle/>
              <a:p>
                <a:pPr fontAlgn="auto">
                  <a:spcBef>
                    <a:spcPts val="0"/>
                  </a:spcBef>
                  <a:spcAft>
                    <a:spcPts val="0"/>
                  </a:spcAft>
                  <a:defRPr/>
                </a:pPr>
                <a:endParaRPr lang="en-US">
                  <a:latin typeface="+mn-lt"/>
                  <a:ea typeface="+mn-ea"/>
                </a:endParaRPr>
              </a:p>
            </p:txBody>
          </p:sp>
        </p:grpSp>
        <p:sp>
          <p:nvSpPr>
            <p:cNvPr id="16" name="Freeform 30"/>
            <p:cNvSpPr>
              <a:spLocks noEditPoints="1"/>
            </p:cNvSpPr>
            <p:nvPr/>
          </p:nvSpPr>
          <p:spPr bwMode="auto">
            <a:xfrm flipH="1">
              <a:off x="1416049" y="5482877"/>
              <a:ext cx="4602163" cy="879475"/>
            </a:xfrm>
            <a:custGeom>
              <a:avLst/>
              <a:gdLst>
                <a:gd name="T0" fmla="*/ 2147483647 w 1444"/>
                <a:gd name="T1" fmla="*/ 2147483647 h 275"/>
                <a:gd name="T2" fmla="*/ 2147483647 w 1444"/>
                <a:gd name="T3" fmla="*/ 2147483647 h 275"/>
                <a:gd name="T4" fmla="*/ 2147483647 w 1444"/>
                <a:gd name="T5" fmla="*/ 2147483647 h 275"/>
                <a:gd name="T6" fmla="*/ 2147483647 w 1444"/>
                <a:gd name="T7" fmla="*/ 2147483647 h 275"/>
                <a:gd name="T8" fmla="*/ 2147483647 w 1444"/>
                <a:gd name="T9" fmla="*/ 2147483647 h 275"/>
                <a:gd name="T10" fmla="*/ 2147483647 w 1444"/>
                <a:gd name="T11" fmla="*/ 2147483647 h 275"/>
                <a:gd name="T12" fmla="*/ 2147483647 w 1444"/>
                <a:gd name="T13" fmla="*/ 0 h 275"/>
                <a:gd name="T14" fmla="*/ 2147483647 w 1444"/>
                <a:gd name="T15" fmla="*/ 2147483647 h 275"/>
                <a:gd name="T16" fmla="*/ 2147483647 w 1444"/>
                <a:gd name="T17" fmla="*/ 2147483647 h 275"/>
                <a:gd name="T18" fmla="*/ 0 w 1444"/>
                <a:gd name="T19" fmla="*/ 2147483647 h 275"/>
                <a:gd name="T20" fmla="*/ 2147483647 w 1444"/>
                <a:gd name="T21" fmla="*/ 2147483647 h 275"/>
                <a:gd name="T22" fmla="*/ 2147483647 w 1444"/>
                <a:gd name="T23" fmla="*/ 2147483647 h 275"/>
                <a:gd name="T24" fmla="*/ 2147483647 w 1444"/>
                <a:gd name="T25" fmla="*/ 2147483647 h 275"/>
                <a:gd name="T26" fmla="*/ 2147483647 w 1444"/>
                <a:gd name="T27" fmla="*/ 2147483647 h 275"/>
                <a:gd name="T28" fmla="*/ 2147483647 w 1444"/>
                <a:gd name="T29" fmla="*/ 2147483647 h 275"/>
                <a:gd name="T30" fmla="*/ 2147483647 w 1444"/>
                <a:gd name="T31" fmla="*/ 2147483647 h 275"/>
                <a:gd name="T32" fmla="*/ 2147483647 w 1444"/>
                <a:gd name="T33" fmla="*/ 2147483647 h 275"/>
                <a:gd name="T34" fmla="*/ 2147483647 w 1444"/>
                <a:gd name="T35" fmla="*/ 2147483647 h 275"/>
                <a:gd name="T36" fmla="*/ 2147483647 w 1444"/>
                <a:gd name="T37" fmla="*/ 2147483647 h 275"/>
                <a:gd name="T38" fmla="*/ 2147483647 w 1444"/>
                <a:gd name="T39" fmla="*/ 2147483647 h 275"/>
                <a:gd name="T40" fmla="*/ 2147483647 w 1444"/>
                <a:gd name="T41" fmla="*/ 2147483647 h 275"/>
                <a:gd name="T42" fmla="*/ 2147483647 w 1444"/>
                <a:gd name="T43" fmla="*/ 2147483647 h 27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31"/>
            <p:cNvSpPr>
              <a:spLocks/>
            </p:cNvSpPr>
            <p:nvPr/>
          </p:nvSpPr>
          <p:spPr bwMode="auto">
            <a:xfrm flipH="1">
              <a:off x="2806971" y="5393578"/>
              <a:ext cx="149225" cy="150813"/>
            </a:xfrm>
            <a:custGeom>
              <a:avLst/>
              <a:gdLst>
                <a:gd name="T0" fmla="*/ 2147483647 w 47"/>
                <a:gd name="T1" fmla="*/ 2147483647 h 47"/>
                <a:gd name="T2" fmla="*/ 2147483647 w 47"/>
                <a:gd name="T3" fmla="*/ 2147483647 h 47"/>
                <a:gd name="T4" fmla="*/ 2147483647 w 47"/>
                <a:gd name="T5" fmla="*/ 2147483647 h 47"/>
                <a:gd name="T6" fmla="*/ 2147483647 w 47"/>
                <a:gd name="T7" fmla="*/ 2147483647 h 47"/>
                <a:gd name="T8" fmla="*/ 2147483647 w 47"/>
                <a:gd name="T9" fmla="*/ 2147483647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32"/>
            <p:cNvSpPr>
              <a:spLocks/>
            </p:cNvSpPr>
            <p:nvPr/>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US">
                <a:latin typeface="+mn-lt"/>
                <a:ea typeface="+mn-ea"/>
              </a:endParaRPr>
            </a:p>
          </p:txBody>
        </p:sp>
        <p:sp>
          <p:nvSpPr>
            <p:cNvPr id="19" name="Freeform 33"/>
            <p:cNvSpPr>
              <a:spLocks/>
            </p:cNvSpPr>
            <p:nvPr/>
          </p:nvSpPr>
          <p:spPr bwMode="auto">
            <a:xfrm flipH="1">
              <a:off x="2216501" y="5688259"/>
              <a:ext cx="561276" cy="564216"/>
            </a:xfrm>
            <a:custGeom>
              <a:avLst/>
              <a:gdLst>
                <a:gd name="T0" fmla="*/ 2147483647 w 95"/>
                <a:gd name="T1" fmla="*/ 2147483647 h 95"/>
                <a:gd name="T2" fmla="*/ 2147483647 w 95"/>
                <a:gd name="T3" fmla="*/ 2147483647 h 95"/>
                <a:gd name="T4" fmla="*/ 2147483647 w 95"/>
                <a:gd name="T5" fmla="*/ 2147483647 h 95"/>
                <a:gd name="T6" fmla="*/ 2147483647 w 95"/>
                <a:gd name="T7" fmla="*/ 2147483647 h 95"/>
                <a:gd name="T8" fmla="*/ 2147483647 w 95"/>
                <a:gd name="T9" fmla="*/ 2147483647 h 95"/>
                <a:gd name="T10" fmla="*/ 2147483647 w 95"/>
                <a:gd name="T11" fmla="*/ 2147483647 h 95"/>
                <a:gd name="T12" fmla="*/ 2147483647 w 95"/>
                <a:gd name="T13" fmla="*/ 2147483647 h 95"/>
                <a:gd name="T14" fmla="*/ 2147483647 w 95"/>
                <a:gd name="T15" fmla="*/ 2147483647 h 95"/>
                <a:gd name="T16" fmla="*/ 2147483647 w 95"/>
                <a:gd name="T17" fmla="*/ 2147483647 h 95"/>
                <a:gd name="T18" fmla="*/ 2147483647 w 95"/>
                <a:gd name="T19" fmla="*/ 2147483647 h 95"/>
                <a:gd name="T20" fmla="*/ 2147483647 w 95"/>
                <a:gd name="T21" fmla="*/ 2147483647 h 95"/>
                <a:gd name="T22" fmla="*/ 2147483647 w 95"/>
                <a:gd name="T23" fmla="*/ 2147483647 h 95"/>
                <a:gd name="T24" fmla="*/ 2147483647 w 95"/>
                <a:gd name="T25" fmla="*/ 2147483647 h 95"/>
                <a:gd name="T26" fmla="*/ 2147483647 w 95"/>
                <a:gd name="T27" fmla="*/ 2147483647 h 95"/>
                <a:gd name="T28" fmla="*/ 2147483647 w 95"/>
                <a:gd name="T29" fmla="*/ 2147483647 h 95"/>
                <a:gd name="T30" fmla="*/ 2147483647 w 95"/>
                <a:gd name="T31" fmla="*/ 2147483647 h 95"/>
                <a:gd name="T32" fmla="*/ 2147483647 w 95"/>
                <a:gd name="T33" fmla="*/ 2147483647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34"/>
            <p:cNvSpPr>
              <a:spLocks/>
            </p:cNvSpPr>
            <p:nvPr/>
          </p:nvSpPr>
          <p:spPr bwMode="auto">
            <a:xfrm flipH="1">
              <a:off x="690563" y="4988370"/>
              <a:ext cx="96838" cy="88900"/>
            </a:xfrm>
            <a:custGeom>
              <a:avLst/>
              <a:gdLst>
                <a:gd name="T0" fmla="*/ 2147483647 w 30"/>
                <a:gd name="T1" fmla="*/ 2147483647 h 28"/>
                <a:gd name="T2" fmla="*/ 2147483647 w 30"/>
                <a:gd name="T3" fmla="*/ 2147483647 h 28"/>
                <a:gd name="T4" fmla="*/ 2147483647 w 30"/>
                <a:gd name="T5" fmla="*/ 2147483647 h 28"/>
                <a:gd name="T6" fmla="*/ 2147483647 w 30"/>
                <a:gd name="T7" fmla="*/ 2147483647 h 28"/>
                <a:gd name="T8" fmla="*/ 2147483647 w 30"/>
                <a:gd name="T9" fmla="*/ 2147483647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73"/>
            <p:cNvSpPr>
              <a:spLocks/>
            </p:cNvSpPr>
            <p:nvPr/>
          </p:nvSpPr>
          <p:spPr bwMode="auto">
            <a:xfrm flipH="1">
              <a:off x="3957638" y="5064570"/>
              <a:ext cx="161925" cy="160338"/>
            </a:xfrm>
            <a:custGeom>
              <a:avLst/>
              <a:gdLst>
                <a:gd name="T0" fmla="*/ 2147483647 w 51"/>
                <a:gd name="T1" fmla="*/ 2147483647 h 50"/>
                <a:gd name="T2" fmla="*/ 2147483647 w 51"/>
                <a:gd name="T3" fmla="*/ 2147483647 h 50"/>
                <a:gd name="T4" fmla="*/ 2147483647 w 51"/>
                <a:gd name="T5" fmla="*/ 2147483647 h 50"/>
                <a:gd name="T6" fmla="*/ 2147483647 w 51"/>
                <a:gd name="T7" fmla="*/ 2147483647 h 50"/>
                <a:gd name="T8" fmla="*/ 2147483647 w 51"/>
                <a:gd name="T9" fmla="*/ 2147483647 h 50"/>
                <a:gd name="T10" fmla="*/ 2147483647 w 51"/>
                <a:gd name="T11" fmla="*/ 2147483647 h 50"/>
                <a:gd name="T12" fmla="*/ 2147483647 w 51"/>
                <a:gd name="T13" fmla="*/ 0 h 50"/>
                <a:gd name="T14" fmla="*/ 2147483647 w 51"/>
                <a:gd name="T15" fmla="*/ 2147483647 h 50"/>
                <a:gd name="T16" fmla="*/ 2147483647 w 51"/>
                <a:gd name="T17" fmla="*/ 0 h 50"/>
                <a:gd name="T18" fmla="*/ 2147483647 w 51"/>
                <a:gd name="T19" fmla="*/ 2147483647 h 50"/>
                <a:gd name="T20" fmla="*/ 2147483647 w 51"/>
                <a:gd name="T21" fmla="*/ 2147483647 h 50"/>
                <a:gd name="T22" fmla="*/ 2147483647 w 51"/>
                <a:gd name="T23" fmla="*/ 2147483647 h 50"/>
                <a:gd name="T24" fmla="*/ 2147483647 w 51"/>
                <a:gd name="T25" fmla="*/ 2147483647 h 50"/>
                <a:gd name="T26" fmla="*/ 2147483647 w 51"/>
                <a:gd name="T27" fmla="*/ 2147483647 h 50"/>
                <a:gd name="T28" fmla="*/ 2147483647 w 51"/>
                <a:gd name="T29" fmla="*/ 2147483647 h 50"/>
                <a:gd name="T30" fmla="*/ 2147483647 w 51"/>
                <a:gd name="T31" fmla="*/ 2147483647 h 50"/>
                <a:gd name="T32" fmla="*/ 2147483647 w 51"/>
                <a:gd name="T33" fmla="*/ 2147483647 h 50"/>
                <a:gd name="T34" fmla="*/ 2147483647 w 51"/>
                <a:gd name="T35" fmla="*/ 2147483647 h 50"/>
                <a:gd name="T36" fmla="*/ 2147483647 w 51"/>
                <a:gd name="T37" fmla="*/ 2147483647 h 50"/>
                <a:gd name="T38" fmla="*/ 2147483647 w 51"/>
                <a:gd name="T39" fmla="*/ 2147483647 h 50"/>
                <a:gd name="T40" fmla="*/ 2147483647 w 51"/>
                <a:gd name="T41" fmla="*/ 2147483647 h 50"/>
                <a:gd name="T42" fmla="*/ 2147483647 w 51"/>
                <a:gd name="T43" fmla="*/ 2147483647 h 50"/>
                <a:gd name="T44" fmla="*/ 2147483647 w 51"/>
                <a:gd name="T45" fmla="*/ 2147483647 h 50"/>
                <a:gd name="T46" fmla="*/ 2147483647 w 51"/>
                <a:gd name="T47" fmla="*/ 2147483647 h 50"/>
                <a:gd name="T48" fmla="*/ 2147483647 w 51"/>
                <a:gd name="T49" fmla="*/ 2147483647 h 50"/>
                <a:gd name="T50" fmla="*/ 2147483647 w 51"/>
                <a:gd name="T51" fmla="*/ 2147483647 h 50"/>
                <a:gd name="T52" fmla="*/ 2147483647 w 51"/>
                <a:gd name="T53" fmla="*/ 2147483647 h 50"/>
                <a:gd name="T54" fmla="*/ 2147483647 w 51"/>
                <a:gd name="T55" fmla="*/ 2147483647 h 50"/>
                <a:gd name="T56" fmla="*/ 2147483647 w 51"/>
                <a:gd name="T57" fmla="*/ 2147483647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74"/>
            <p:cNvSpPr>
              <a:spLocks/>
            </p:cNvSpPr>
            <p:nvPr/>
          </p:nvSpPr>
          <p:spPr bwMode="auto">
            <a:xfrm flipH="1">
              <a:off x="3616524" y="6129448"/>
              <a:ext cx="282179" cy="283379"/>
            </a:xfrm>
            <a:custGeom>
              <a:avLst/>
              <a:gdLst>
                <a:gd name="T0" fmla="*/ 2147483647 w 117"/>
                <a:gd name="T1" fmla="*/ 2147483647 h 117"/>
                <a:gd name="T2" fmla="*/ 2147483647 w 117"/>
                <a:gd name="T3" fmla="*/ 2147483647 h 117"/>
                <a:gd name="T4" fmla="*/ 2147483647 w 117"/>
                <a:gd name="T5" fmla="*/ 2147483647 h 117"/>
                <a:gd name="T6" fmla="*/ 2147483647 w 117"/>
                <a:gd name="T7" fmla="*/ 2147483647 h 117"/>
                <a:gd name="T8" fmla="*/ 2147483647 w 117"/>
                <a:gd name="T9" fmla="*/ 2147483647 h 117"/>
                <a:gd name="T10" fmla="*/ 2147483647 w 117"/>
                <a:gd name="T11" fmla="*/ 2147483647 h 117"/>
                <a:gd name="T12" fmla="*/ 2147483647 w 117"/>
                <a:gd name="T13" fmla="*/ 2147483647 h 117"/>
                <a:gd name="T14" fmla="*/ 2147483647 w 117"/>
                <a:gd name="T15" fmla="*/ 2147483647 h 117"/>
                <a:gd name="T16" fmla="*/ 2147483647 w 117"/>
                <a:gd name="T17" fmla="*/ 0 h 117"/>
                <a:gd name="T18" fmla="*/ 2147483647 w 117"/>
                <a:gd name="T19" fmla="*/ 2147483647 h 117"/>
                <a:gd name="T20" fmla="*/ 2147483647 w 117"/>
                <a:gd name="T21" fmla="*/ 2147483647 h 117"/>
                <a:gd name="T22" fmla="*/ 2147483647 w 117"/>
                <a:gd name="T23" fmla="*/ 2147483647 h 117"/>
                <a:gd name="T24" fmla="*/ 2147483647 w 117"/>
                <a:gd name="T25" fmla="*/ 2147483647 h 117"/>
                <a:gd name="T26" fmla="*/ 2147483647 w 117"/>
                <a:gd name="T27" fmla="*/ 2147483647 h 117"/>
                <a:gd name="T28" fmla="*/ 2147483647 w 117"/>
                <a:gd name="T29" fmla="*/ 2147483647 h 117"/>
                <a:gd name="T30" fmla="*/ 2147483647 w 117"/>
                <a:gd name="T31" fmla="*/ 2147483647 h 117"/>
                <a:gd name="T32" fmla="*/ 2147483647 w 117"/>
                <a:gd name="T33" fmla="*/ 2147483647 h 117"/>
                <a:gd name="T34" fmla="*/ 2147483647 w 117"/>
                <a:gd name="T35" fmla="*/ 2147483647 h 117"/>
                <a:gd name="T36" fmla="*/ 2147483647 w 117"/>
                <a:gd name="T37" fmla="*/ 2147483647 h 117"/>
                <a:gd name="T38" fmla="*/ 2147483647 w 117"/>
                <a:gd name="T39" fmla="*/ 2147483647 h 117"/>
                <a:gd name="T40" fmla="*/ 2147483647 w 117"/>
                <a:gd name="T41" fmla="*/ 2147483647 h 117"/>
                <a:gd name="T42" fmla="*/ 2147483647 w 117"/>
                <a:gd name="T43" fmla="*/ 2147483647 h 117"/>
                <a:gd name="T44" fmla="*/ 2147483647 w 117"/>
                <a:gd name="T45" fmla="*/ 2147483647 h 117"/>
                <a:gd name="T46" fmla="*/ 2147483647 w 117"/>
                <a:gd name="T47" fmla="*/ 2147483647 h 117"/>
                <a:gd name="T48" fmla="*/ 2147483647 w 117"/>
                <a:gd name="T49" fmla="*/ 2147483647 h 117"/>
                <a:gd name="T50" fmla="*/ 2147483647 w 117"/>
                <a:gd name="T51" fmla="*/ 2147483647 h 117"/>
                <a:gd name="T52" fmla="*/ 2147483647 w 117"/>
                <a:gd name="T53" fmla="*/ 2147483647 h 117"/>
                <a:gd name="T54" fmla="*/ 2147483647 w 117"/>
                <a:gd name="T55" fmla="*/ 2147483647 h 117"/>
                <a:gd name="T56" fmla="*/ 2147483647 w 117"/>
                <a:gd name="T57" fmla="*/ 2147483647 h 11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75"/>
            <p:cNvSpPr>
              <a:spLocks/>
            </p:cNvSpPr>
            <p:nvPr/>
          </p:nvSpPr>
          <p:spPr bwMode="auto">
            <a:xfrm flipH="1">
              <a:off x="4164013" y="6440932"/>
              <a:ext cx="12700" cy="0"/>
            </a:xfrm>
            <a:custGeom>
              <a:avLst/>
              <a:gdLst>
                <a:gd name="T0" fmla="*/ 2147483647 w 8"/>
                <a:gd name="T1" fmla="*/ 0 w 8"/>
                <a:gd name="T2" fmla="*/ 2147483647 w 8"/>
                <a:gd name="T3" fmla="*/ 0 60000 65536"/>
                <a:gd name="T4" fmla="*/ 0 60000 65536"/>
                <a:gd name="T5" fmla="*/ 0 60000 65536"/>
              </a:gdLst>
              <a:ahLst/>
              <a:cxnLst>
                <a:cxn ang="T3">
                  <a:pos x="T0" y="0"/>
                </a:cxn>
                <a:cxn ang="T4">
                  <a:pos x="T1" y="0"/>
                </a:cxn>
                <a:cxn ang="T5">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76"/>
            <p:cNvSpPr>
              <a:spLocks noChangeShapeType="1"/>
            </p:cNvSpPr>
            <p:nvPr/>
          </p:nvSpPr>
          <p:spPr bwMode="auto">
            <a:xfrm>
              <a:off x="4164013"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78"/>
            <p:cNvSpPr>
              <a:spLocks/>
            </p:cNvSpPr>
            <p:nvPr/>
          </p:nvSpPr>
          <p:spPr bwMode="auto">
            <a:xfrm flipH="1">
              <a:off x="3670301" y="5452753"/>
              <a:ext cx="719138" cy="723900"/>
            </a:xfrm>
            <a:custGeom>
              <a:avLst/>
              <a:gdLst>
                <a:gd name="T0" fmla="*/ 2147483647 w 226"/>
                <a:gd name="T1" fmla="*/ 2147483647 h 226"/>
                <a:gd name="T2" fmla="*/ 2147483647 w 226"/>
                <a:gd name="T3" fmla="*/ 2147483647 h 226"/>
                <a:gd name="T4" fmla="*/ 2147483647 w 226"/>
                <a:gd name="T5" fmla="*/ 2147483647 h 226"/>
                <a:gd name="T6" fmla="*/ 2147483647 w 226"/>
                <a:gd name="T7" fmla="*/ 2147483647 h 226"/>
                <a:gd name="T8" fmla="*/ 2147483647 w 226"/>
                <a:gd name="T9" fmla="*/ 2147483647 h 226"/>
                <a:gd name="T10" fmla="*/ 2147483647 w 226"/>
                <a:gd name="T11" fmla="*/ 2147483647 h 226"/>
                <a:gd name="T12" fmla="*/ 2147483647 w 226"/>
                <a:gd name="T13" fmla="*/ 2147483647 h 226"/>
                <a:gd name="T14" fmla="*/ 2147483647 w 226"/>
                <a:gd name="T15" fmla="*/ 2147483647 h 226"/>
                <a:gd name="T16" fmla="*/ 2147483647 w 226"/>
                <a:gd name="T17" fmla="*/ 2147483647 h 226"/>
                <a:gd name="T18" fmla="*/ 2147483647 w 226"/>
                <a:gd name="T19" fmla="*/ 2147483647 h 226"/>
                <a:gd name="T20" fmla="*/ 2147483647 w 226"/>
                <a:gd name="T21" fmla="*/ 2147483647 h 226"/>
                <a:gd name="T22" fmla="*/ 2147483647 w 226"/>
                <a:gd name="T23" fmla="*/ 2147483647 h 226"/>
                <a:gd name="T24" fmla="*/ 2147483647 w 226"/>
                <a:gd name="T25" fmla="*/ 2147483647 h 226"/>
                <a:gd name="T26" fmla="*/ 2147483647 w 226"/>
                <a:gd name="T27" fmla="*/ 2147483647 h 226"/>
                <a:gd name="T28" fmla="*/ 2147483647 w 226"/>
                <a:gd name="T29" fmla="*/ 2147483647 h 226"/>
                <a:gd name="T30" fmla="*/ 2147483647 w 226"/>
                <a:gd name="T31" fmla="*/ 2147483647 h 226"/>
                <a:gd name="T32" fmla="*/ 2147483647 w 226"/>
                <a:gd name="T33" fmla="*/ 2147483647 h 226"/>
                <a:gd name="T34" fmla="*/ 2147483647 w 226"/>
                <a:gd name="T35" fmla="*/ 2147483647 h 226"/>
                <a:gd name="T36" fmla="*/ 2147483647 w 226"/>
                <a:gd name="T37" fmla="*/ 2147483647 h 226"/>
                <a:gd name="T38" fmla="*/ 2147483647 w 226"/>
                <a:gd name="T39" fmla="*/ 2147483647 h 226"/>
                <a:gd name="T40" fmla="*/ 2147483647 w 226"/>
                <a:gd name="T41" fmla="*/ 2147483647 h 226"/>
                <a:gd name="T42" fmla="*/ 2147483647 w 226"/>
                <a:gd name="T43" fmla="*/ 2147483647 h 226"/>
                <a:gd name="T44" fmla="*/ 2147483647 w 226"/>
                <a:gd name="T45" fmla="*/ 2147483647 h 226"/>
                <a:gd name="T46" fmla="*/ 2147483647 w 226"/>
                <a:gd name="T47" fmla="*/ 2147483647 h 226"/>
                <a:gd name="T48" fmla="*/ 2147483647 w 226"/>
                <a:gd name="T49" fmla="*/ 2147483647 h 2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79"/>
            <p:cNvSpPr>
              <a:spLocks/>
            </p:cNvSpPr>
            <p:nvPr/>
          </p:nvSpPr>
          <p:spPr bwMode="auto">
            <a:xfrm flipH="1">
              <a:off x="3841852" y="5624743"/>
              <a:ext cx="376221" cy="381061"/>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27" name="Freeform 82"/>
            <p:cNvSpPr>
              <a:spLocks/>
            </p:cNvSpPr>
            <p:nvPr/>
          </p:nvSpPr>
          <p:spPr bwMode="auto">
            <a:xfrm flipH="1">
              <a:off x="4379990" y="5958172"/>
              <a:ext cx="95246" cy="104792"/>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28" name="Freeform 83"/>
            <p:cNvSpPr>
              <a:spLocks/>
            </p:cNvSpPr>
            <p:nvPr/>
          </p:nvSpPr>
          <p:spPr bwMode="auto">
            <a:xfrm flipH="1">
              <a:off x="4529761" y="5694756"/>
              <a:ext cx="475102" cy="473402"/>
            </a:xfrm>
            <a:custGeom>
              <a:avLst/>
              <a:gdLst>
                <a:gd name="T0" fmla="*/ 2147483647 w 139"/>
                <a:gd name="T1" fmla="*/ 2147483647 h 138"/>
                <a:gd name="T2" fmla="*/ 2147483647 w 139"/>
                <a:gd name="T3" fmla="*/ 2147483647 h 138"/>
                <a:gd name="T4" fmla="*/ 2147483647 w 139"/>
                <a:gd name="T5" fmla="*/ 2147483647 h 138"/>
                <a:gd name="T6" fmla="*/ 2147483647 w 139"/>
                <a:gd name="T7" fmla="*/ 2147483647 h 138"/>
                <a:gd name="T8" fmla="*/ 2147483647 w 139"/>
                <a:gd name="T9" fmla="*/ 2147483647 h 138"/>
                <a:gd name="T10" fmla="*/ 2147483647 w 139"/>
                <a:gd name="T11" fmla="*/ 2147483647 h 138"/>
                <a:gd name="T12" fmla="*/ 2147483647 w 139"/>
                <a:gd name="T13" fmla="*/ 2147483647 h 138"/>
                <a:gd name="T14" fmla="*/ 2147483647 w 139"/>
                <a:gd name="T15" fmla="*/ 2147483647 h 138"/>
                <a:gd name="T16" fmla="*/ 2147483647 w 139"/>
                <a:gd name="T17" fmla="*/ 2147483647 h 138"/>
                <a:gd name="T18" fmla="*/ 2147483647 w 139"/>
                <a:gd name="T19" fmla="*/ 2147483647 h 138"/>
                <a:gd name="T20" fmla="*/ 2147483647 w 139"/>
                <a:gd name="T21" fmla="*/ 2147483647 h 138"/>
                <a:gd name="T22" fmla="*/ 2147483647 w 139"/>
                <a:gd name="T23" fmla="*/ 2147483647 h 138"/>
                <a:gd name="T24" fmla="*/ 2147483647 w 139"/>
                <a:gd name="T25" fmla="*/ 2147483647 h 138"/>
                <a:gd name="T26" fmla="*/ 2147483647 w 139"/>
                <a:gd name="T27" fmla="*/ 2147483647 h 138"/>
                <a:gd name="T28" fmla="*/ 2147483647 w 139"/>
                <a:gd name="T29" fmla="*/ 2147483647 h 138"/>
                <a:gd name="T30" fmla="*/ 2147483647 w 139"/>
                <a:gd name="T31" fmla="*/ 2147483647 h 138"/>
                <a:gd name="T32" fmla="*/ 2147483647 w 139"/>
                <a:gd name="T33" fmla="*/ 2147483647 h 138"/>
                <a:gd name="T34" fmla="*/ 2147483647 w 139"/>
                <a:gd name="T35" fmla="*/ 2147483647 h 138"/>
                <a:gd name="T36" fmla="*/ 2147483647 w 139"/>
                <a:gd name="T37" fmla="*/ 2147483647 h 138"/>
                <a:gd name="T38" fmla="*/ 2147483647 w 139"/>
                <a:gd name="T39" fmla="*/ 2147483647 h 138"/>
                <a:gd name="T40" fmla="*/ 2147483647 w 139"/>
                <a:gd name="T41" fmla="*/ 2147483647 h 138"/>
                <a:gd name="T42" fmla="*/ 2147483647 w 139"/>
                <a:gd name="T43" fmla="*/ 2147483647 h 138"/>
                <a:gd name="T44" fmla="*/ 2147483647 w 139"/>
                <a:gd name="T45" fmla="*/ 2147483647 h 138"/>
                <a:gd name="T46" fmla="*/ 2147483647 w 139"/>
                <a:gd name="T47" fmla="*/ 2147483647 h 138"/>
                <a:gd name="T48" fmla="*/ 2147483647 w 139"/>
                <a:gd name="T49" fmla="*/ 2147483647 h 1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84"/>
            <p:cNvSpPr>
              <a:spLocks/>
            </p:cNvSpPr>
            <p:nvPr/>
          </p:nvSpPr>
          <p:spPr bwMode="auto">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a:lstStyle/>
            <a:p>
              <a:pPr fontAlgn="auto">
                <a:spcBef>
                  <a:spcPts val="0"/>
                </a:spcBef>
                <a:spcAft>
                  <a:spcPts val="0"/>
                </a:spcAft>
                <a:defRPr/>
              </a:pPr>
              <a:endParaRPr lang="en-US">
                <a:latin typeface="+mn-lt"/>
                <a:ea typeface="+mn-ea"/>
              </a:endParaRPr>
            </a:p>
          </p:txBody>
        </p:sp>
        <p:sp>
          <p:nvSpPr>
            <p:cNvPr id="30" name="Freeform 80"/>
            <p:cNvSpPr>
              <a:spLocks/>
            </p:cNvSpPr>
            <p:nvPr/>
          </p:nvSpPr>
          <p:spPr bwMode="auto">
            <a:xfrm flipH="1" flipV="1">
              <a:off x="286013" y="4608580"/>
              <a:ext cx="95246" cy="9526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1" name="Oval 30"/>
            <p:cNvSpPr/>
            <p:nvPr/>
          </p:nvSpPr>
          <p:spPr>
            <a:xfrm>
              <a:off x="457455" y="4675266"/>
              <a:ext cx="77784" cy="762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p:nvSpPr>
          <p:spPr>
            <a:xfrm>
              <a:off x="533652" y="4191000"/>
              <a:ext cx="36511" cy="365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Oval 32"/>
            <p:cNvSpPr/>
            <p:nvPr/>
          </p:nvSpPr>
          <p:spPr>
            <a:xfrm>
              <a:off x="366972" y="4849919"/>
              <a:ext cx="36510" cy="365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4" name="Group 93"/>
            <p:cNvGrpSpPr>
              <a:grpSpLocks/>
            </p:cNvGrpSpPr>
            <p:nvPr/>
          </p:nvGrpSpPr>
          <p:grpSpPr bwMode="auto">
            <a:xfrm>
              <a:off x="803704" y="4858573"/>
              <a:ext cx="1154448" cy="1149586"/>
              <a:chOff x="4277517" y="3752400"/>
              <a:chExt cx="1154448" cy="1149586"/>
            </a:xfrm>
          </p:grpSpPr>
          <p:sp>
            <p:nvSpPr>
              <p:cNvPr id="92" name="Freeform 151"/>
              <p:cNvSpPr>
                <a:spLocks/>
              </p:cNvSpPr>
              <p:nvPr/>
            </p:nvSpPr>
            <p:spPr bwMode="auto">
              <a:xfrm rot="21259688" flipH="1">
                <a:off x="4277517" y="3752400"/>
                <a:ext cx="1154448" cy="1149586"/>
              </a:xfrm>
              <a:custGeom>
                <a:avLst/>
                <a:gdLst>
                  <a:gd name="T0" fmla="*/ 2147483647 w 355"/>
                  <a:gd name="T1" fmla="*/ 2147483647 h 352"/>
                  <a:gd name="T2" fmla="*/ 2147483647 w 355"/>
                  <a:gd name="T3" fmla="*/ 2147483647 h 352"/>
                  <a:gd name="T4" fmla="*/ 2147483647 w 355"/>
                  <a:gd name="T5" fmla="*/ 2147483647 h 352"/>
                  <a:gd name="T6" fmla="*/ 2147483647 w 355"/>
                  <a:gd name="T7" fmla="*/ 2147483647 h 352"/>
                  <a:gd name="T8" fmla="*/ 2147483647 w 355"/>
                  <a:gd name="T9" fmla="*/ 2147483647 h 352"/>
                  <a:gd name="T10" fmla="*/ 2147483647 w 355"/>
                  <a:gd name="T11" fmla="*/ 2147483647 h 352"/>
                  <a:gd name="T12" fmla="*/ 2147483647 w 355"/>
                  <a:gd name="T13" fmla="*/ 2147483647 h 352"/>
                  <a:gd name="T14" fmla="*/ 2147483647 w 355"/>
                  <a:gd name="T15" fmla="*/ 2147483647 h 352"/>
                  <a:gd name="T16" fmla="*/ 2147483647 w 355"/>
                  <a:gd name="T17" fmla="*/ 2147483647 h 352"/>
                  <a:gd name="T18" fmla="*/ 2147483647 w 355"/>
                  <a:gd name="T19" fmla="*/ 2147483647 h 352"/>
                  <a:gd name="T20" fmla="*/ 2147483647 w 355"/>
                  <a:gd name="T21" fmla="*/ 2147483647 h 352"/>
                  <a:gd name="T22" fmla="*/ 2147483647 w 355"/>
                  <a:gd name="T23" fmla="*/ 2147483647 h 3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a:lstStyle/>
              <a:p>
                <a:pPr fontAlgn="auto">
                  <a:spcBef>
                    <a:spcPts val="0"/>
                  </a:spcBef>
                  <a:spcAft>
                    <a:spcPts val="0"/>
                  </a:spcAft>
                  <a:defRPr/>
                </a:pPr>
                <a:endParaRPr lang="en-US">
                  <a:latin typeface="+mn-lt"/>
                  <a:ea typeface="+mn-ea"/>
                </a:endParaRPr>
              </a:p>
            </p:txBody>
          </p:sp>
          <p:sp>
            <p:nvSpPr>
              <p:cNvPr id="94" name="Freeform 41"/>
              <p:cNvSpPr>
                <a:spLocks/>
              </p:cNvSpPr>
              <p:nvPr/>
            </p:nvSpPr>
            <p:spPr bwMode="auto">
              <a:xfrm rot="756312" flipH="1">
                <a:off x="4402735" y="3854888"/>
                <a:ext cx="903246" cy="943127"/>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95" name="Freeform 41"/>
              <p:cNvSpPr>
                <a:spLocks/>
              </p:cNvSpPr>
              <p:nvPr/>
            </p:nvSpPr>
            <p:spPr bwMode="auto">
              <a:xfrm rot="19656312" flipH="1">
                <a:off x="4620471" y="4082482"/>
                <a:ext cx="468541" cy="489422"/>
              </a:xfrm>
              <a:custGeom>
                <a:avLst/>
                <a:gdLst>
                  <a:gd name="T0" fmla="*/ 2147483647 w 179"/>
                  <a:gd name="T1" fmla="*/ 2147483647 h 186"/>
                  <a:gd name="T2" fmla="*/ 2147483647 w 179"/>
                  <a:gd name="T3" fmla="*/ 2147483647 h 186"/>
                  <a:gd name="T4" fmla="*/ 2147483647 w 179"/>
                  <a:gd name="T5" fmla="*/ 2147483647 h 186"/>
                  <a:gd name="T6" fmla="*/ 2147483647 w 179"/>
                  <a:gd name="T7" fmla="*/ 2147483647 h 186"/>
                  <a:gd name="T8" fmla="*/ 2147483647 w 179"/>
                  <a:gd name="T9" fmla="*/ 2147483647 h 186"/>
                  <a:gd name="T10" fmla="*/ 2147483647 w 179"/>
                  <a:gd name="T11" fmla="*/ 2147483647 h 186"/>
                  <a:gd name="T12" fmla="*/ 2147483647 w 179"/>
                  <a:gd name="T13" fmla="*/ 2147483647 h 186"/>
                  <a:gd name="T14" fmla="*/ 2147483647 w 179"/>
                  <a:gd name="T15" fmla="*/ 2147483647 h 186"/>
                  <a:gd name="T16" fmla="*/ 2147483647 w 179"/>
                  <a:gd name="T17" fmla="*/ 2147483647 h 186"/>
                  <a:gd name="T18" fmla="*/ 2147483647 w 179"/>
                  <a:gd name="T19" fmla="*/ 2147483647 h 186"/>
                  <a:gd name="T20" fmla="*/ 2147483647 w 179"/>
                  <a:gd name="T21" fmla="*/ 2147483647 h 186"/>
                  <a:gd name="T22" fmla="*/ 2147483647 w 179"/>
                  <a:gd name="T23" fmla="*/ 2147483647 h 186"/>
                  <a:gd name="T24" fmla="*/ 2147483647 w 179"/>
                  <a:gd name="T25" fmla="*/ 2147483647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a:lstStyle/>
              <a:p>
                <a:pPr fontAlgn="auto">
                  <a:spcBef>
                    <a:spcPts val="0"/>
                  </a:spcBef>
                  <a:spcAft>
                    <a:spcPts val="0"/>
                  </a:spcAft>
                  <a:defRPr/>
                </a:pPr>
                <a:endParaRPr lang="en-US">
                  <a:latin typeface="+mn-lt"/>
                  <a:ea typeface="+mn-ea"/>
                </a:endParaRPr>
              </a:p>
            </p:txBody>
          </p:sp>
        </p:grpSp>
        <p:sp>
          <p:nvSpPr>
            <p:cNvPr id="35" name="Freeform 32"/>
            <p:cNvSpPr>
              <a:spLocks/>
            </p:cNvSpPr>
            <p:nvPr/>
          </p:nvSpPr>
          <p:spPr bwMode="auto">
            <a:xfrm flipH="1">
              <a:off x="2305221" y="5777168"/>
              <a:ext cx="384158" cy="385824"/>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6" name="Freeform 80"/>
            <p:cNvSpPr>
              <a:spLocks/>
            </p:cNvSpPr>
            <p:nvPr/>
          </p:nvSpPr>
          <p:spPr bwMode="auto">
            <a:xfrm flipH="1" flipV="1">
              <a:off x="2834217" y="5397258"/>
              <a:ext cx="95955" cy="95955"/>
            </a:xfrm>
            <a:custGeom>
              <a:avLst/>
              <a:gdLst>
                <a:gd name="T0" fmla="*/ 2147483647 w 76"/>
                <a:gd name="T1" fmla="*/ 2147483647 h 76"/>
                <a:gd name="T2" fmla="*/ 2147483647 w 76"/>
                <a:gd name="T3" fmla="*/ 2147483647 h 76"/>
                <a:gd name="T4" fmla="*/ 2147483647 w 76"/>
                <a:gd name="T5" fmla="*/ 2147483647 h 76"/>
                <a:gd name="T6" fmla="*/ 2147483647 w 76"/>
                <a:gd name="T7" fmla="*/ 2147483647 h 76"/>
                <a:gd name="T8" fmla="*/ 2147483647 w 76"/>
                <a:gd name="T9" fmla="*/ 2147483647 h 76"/>
                <a:gd name="T10" fmla="*/ 2147483647 w 76"/>
                <a:gd name="T11" fmla="*/ 2147483647 h 76"/>
                <a:gd name="T12" fmla="*/ 2147483647 w 76"/>
                <a:gd name="T13" fmla="*/ 0 h 76"/>
                <a:gd name="T14" fmla="*/ 2147483647 w 76"/>
                <a:gd name="T15" fmla="*/ 2147483647 h 76"/>
                <a:gd name="T16" fmla="*/ 2147483647 w 76"/>
                <a:gd name="T17" fmla="*/ 0 h 76"/>
                <a:gd name="T18" fmla="*/ 2147483647 w 76"/>
                <a:gd name="T19" fmla="*/ 2147483647 h 76"/>
                <a:gd name="T20" fmla="*/ 2147483647 w 76"/>
                <a:gd name="T21" fmla="*/ 2147483647 h 76"/>
                <a:gd name="T22" fmla="*/ 2147483647 w 76"/>
                <a:gd name="T23" fmla="*/ 2147483647 h 76"/>
                <a:gd name="T24" fmla="*/ 2147483647 w 76"/>
                <a:gd name="T25" fmla="*/ 2147483647 h 76"/>
                <a:gd name="T26" fmla="*/ 2147483647 w 76"/>
                <a:gd name="T27" fmla="*/ 2147483647 h 76"/>
                <a:gd name="T28" fmla="*/ 0 w 76"/>
                <a:gd name="T29" fmla="*/ 2147483647 h 76"/>
                <a:gd name="T30" fmla="*/ 2147483647 w 76"/>
                <a:gd name="T31" fmla="*/ 2147483647 h 76"/>
                <a:gd name="T32" fmla="*/ 2147483647 w 76"/>
                <a:gd name="T33" fmla="*/ 2147483647 h 76"/>
                <a:gd name="T34" fmla="*/ 2147483647 w 76"/>
                <a:gd name="T35" fmla="*/ 2147483647 h 76"/>
                <a:gd name="T36" fmla="*/ 2147483647 w 76"/>
                <a:gd name="T37" fmla="*/ 2147483647 h 76"/>
                <a:gd name="T38" fmla="*/ 2147483647 w 76"/>
                <a:gd name="T39" fmla="*/ 2147483647 h 76"/>
                <a:gd name="T40" fmla="*/ 2147483647 w 76"/>
                <a:gd name="T41" fmla="*/ 2147483647 h 76"/>
                <a:gd name="T42" fmla="*/ 2147483647 w 76"/>
                <a:gd name="T43" fmla="*/ 2147483647 h 76"/>
                <a:gd name="T44" fmla="*/ 2147483647 w 76"/>
                <a:gd name="T45" fmla="*/ 2147483647 h 76"/>
                <a:gd name="T46" fmla="*/ 2147483647 w 76"/>
                <a:gd name="T47" fmla="*/ 2147483647 h 76"/>
                <a:gd name="T48" fmla="*/ 2147483647 w 76"/>
                <a:gd name="T49" fmla="*/ 2147483647 h 76"/>
                <a:gd name="T50" fmla="*/ 2147483647 w 76"/>
                <a:gd name="T51" fmla="*/ 2147483647 h 76"/>
                <a:gd name="T52" fmla="*/ 2147483647 w 76"/>
                <a:gd name="T53" fmla="*/ 2147483647 h 76"/>
                <a:gd name="T54" fmla="*/ 2147483647 w 76"/>
                <a:gd name="T55" fmla="*/ 2147483647 h 76"/>
                <a:gd name="T56" fmla="*/ 2147483647 w 76"/>
                <a:gd name="T57" fmla="*/ 2147483647 h 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80"/>
            <p:cNvSpPr>
              <a:spLocks/>
            </p:cNvSpPr>
            <p:nvPr/>
          </p:nvSpPr>
          <p:spPr bwMode="auto">
            <a:xfrm flipH="1">
              <a:off x="4645090" y="5810510"/>
              <a:ext cx="242877" cy="242927"/>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8" name="Freeform 84"/>
            <p:cNvSpPr>
              <a:spLocks/>
            </p:cNvSpPr>
            <p:nvPr/>
          </p:nvSpPr>
          <p:spPr bwMode="auto">
            <a:xfrm flipH="1">
              <a:off x="3948210" y="5734298"/>
              <a:ext cx="163505" cy="160364"/>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9" name="Freeform 84"/>
            <p:cNvSpPr>
              <a:spLocks/>
            </p:cNvSpPr>
            <p:nvPr/>
          </p:nvSpPr>
          <p:spPr bwMode="auto">
            <a:xfrm flipH="1">
              <a:off x="4714937" y="5885135"/>
              <a:ext cx="104770" cy="103204"/>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40" name="Oval 39"/>
            <p:cNvSpPr/>
            <p:nvPr/>
          </p:nvSpPr>
          <p:spPr>
            <a:xfrm>
              <a:off x="2421104" y="5894662"/>
              <a:ext cx="152393" cy="15242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Freeform 5"/>
            <p:cNvSpPr>
              <a:spLocks/>
            </p:cNvSpPr>
            <p:nvPr/>
          </p:nvSpPr>
          <p:spPr bwMode="auto">
            <a:xfrm>
              <a:off x="9771061" y="6283770"/>
              <a:ext cx="6350" cy="12700"/>
            </a:xfrm>
            <a:custGeom>
              <a:avLst/>
              <a:gdLst>
                <a:gd name="T0" fmla="*/ 2147483647 w 4"/>
                <a:gd name="T1" fmla="*/ 2147483647 h 8"/>
                <a:gd name="T2" fmla="*/ 0 w 4"/>
                <a:gd name="T3" fmla="*/ 0 h 8"/>
                <a:gd name="T4" fmla="*/ 2147483647 w 4"/>
                <a:gd name="T5" fmla="*/ 2147483647 h 8"/>
                <a:gd name="T6" fmla="*/ 0 60000 65536"/>
                <a:gd name="T7" fmla="*/ 0 60000 65536"/>
                <a:gd name="T8" fmla="*/ 0 60000 65536"/>
              </a:gdLst>
              <a:ahLst/>
              <a:cxnLst>
                <a:cxn ang="T6">
                  <a:pos x="T0" y="T1"/>
                </a:cxn>
                <a:cxn ang="T7">
                  <a:pos x="T2" y="T3"/>
                </a:cxn>
                <a:cxn ang="T8">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Line 6"/>
            <p:cNvSpPr>
              <a:spLocks noChangeShapeType="1"/>
            </p:cNvSpPr>
            <p:nvPr/>
          </p:nvSpPr>
          <p:spPr bwMode="auto">
            <a:xfrm flipH="1" flipV="1">
              <a:off x="9771061"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7"/>
            <p:cNvSpPr>
              <a:spLocks/>
            </p:cNvSpPr>
            <p:nvPr/>
          </p:nvSpPr>
          <p:spPr bwMode="auto">
            <a:xfrm rot="347535">
              <a:off x="9763724" y="5625565"/>
              <a:ext cx="1632875" cy="657409"/>
            </a:xfrm>
            <a:custGeom>
              <a:avLst/>
              <a:gdLst>
                <a:gd name="T0" fmla="*/ 0 w 594"/>
                <a:gd name="T1" fmla="*/ 2147483647 h 255"/>
                <a:gd name="T2" fmla="*/ 2147483647 w 594"/>
                <a:gd name="T3" fmla="*/ 0 h 255"/>
                <a:gd name="T4" fmla="*/ 2147483647 w 594"/>
                <a:gd name="T5" fmla="*/ 2147483647 h 255"/>
                <a:gd name="T6" fmla="*/ 2147483647 w 594"/>
                <a:gd name="T7" fmla="*/ 2147483647 h 255"/>
                <a:gd name="T8" fmla="*/ 0 w 594"/>
                <a:gd name="T9" fmla="*/ 2147483647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p:spPr>
          <p:txBody>
            <a:bodyPr/>
            <a:lstStyle/>
            <a:p>
              <a:endParaRPr lang="en-US"/>
            </a:p>
          </p:txBody>
        </p:sp>
        <p:grpSp>
          <p:nvGrpSpPr>
            <p:cNvPr id="44" name="Group 103"/>
            <p:cNvGrpSpPr>
              <a:grpSpLocks/>
            </p:cNvGrpSpPr>
            <p:nvPr/>
          </p:nvGrpSpPr>
          <p:grpSpPr bwMode="auto">
            <a:xfrm rot="806488" flipH="1">
              <a:off x="11377312" y="5452235"/>
              <a:ext cx="365582" cy="421970"/>
              <a:chOff x="1457010" y="1673260"/>
              <a:chExt cx="617538" cy="712788"/>
            </a:xfrm>
          </p:grpSpPr>
          <p:sp>
            <p:nvSpPr>
              <p:cNvPr id="90" name="Freeform 8"/>
              <p:cNvSpPr>
                <a:spLocks/>
              </p:cNvSpPr>
              <p:nvPr/>
            </p:nvSpPr>
            <p:spPr bwMode="auto">
              <a:xfrm flipH="1">
                <a:off x="1475075" y="1661496"/>
                <a:ext cx="589923" cy="657097"/>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91" name="Freeform 9"/>
              <p:cNvSpPr>
                <a:spLocks/>
              </p:cNvSpPr>
              <p:nvPr/>
            </p:nvSpPr>
            <p:spPr bwMode="auto">
              <a:xfrm flipH="1">
                <a:off x="1482410" y="1698660"/>
                <a:ext cx="592138" cy="687388"/>
              </a:xfrm>
              <a:custGeom>
                <a:avLst/>
                <a:gdLst>
                  <a:gd name="T0" fmla="*/ 2147483647 w 186"/>
                  <a:gd name="T1" fmla="*/ 2147483647 h 215"/>
                  <a:gd name="T2" fmla="*/ 2147483647 w 186"/>
                  <a:gd name="T3" fmla="*/ 2147483647 h 215"/>
                  <a:gd name="T4" fmla="*/ 2147483647 w 186"/>
                  <a:gd name="T5" fmla="*/ 2147483647 h 215"/>
                  <a:gd name="T6" fmla="*/ 2147483647 w 186"/>
                  <a:gd name="T7" fmla="*/ 2147483647 h 215"/>
                  <a:gd name="T8" fmla="*/ 2147483647 w 186"/>
                  <a:gd name="T9" fmla="*/ 2147483647 h 215"/>
                  <a:gd name="T10" fmla="*/ 2147483647 w 186"/>
                  <a:gd name="T11" fmla="*/ 2147483647 h 215"/>
                  <a:gd name="T12" fmla="*/ 2147483647 w 186"/>
                  <a:gd name="T13" fmla="*/ 0 h 215"/>
                  <a:gd name="T14" fmla="*/ 2147483647 w 186"/>
                  <a:gd name="T15" fmla="*/ 2147483647 h 215"/>
                  <a:gd name="T16" fmla="*/ 2147483647 w 186"/>
                  <a:gd name="T17" fmla="*/ 2147483647 h 215"/>
                  <a:gd name="T18" fmla="*/ 2147483647 w 186"/>
                  <a:gd name="T19" fmla="*/ 2147483647 h 215"/>
                  <a:gd name="T20" fmla="*/ 2147483647 w 186"/>
                  <a:gd name="T21" fmla="*/ 2147483647 h 215"/>
                  <a:gd name="T22" fmla="*/ 2147483647 w 186"/>
                  <a:gd name="T23" fmla="*/ 2147483647 h 2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5" name="Freeform 10"/>
            <p:cNvSpPr>
              <a:spLocks/>
            </p:cNvSpPr>
            <p:nvPr/>
          </p:nvSpPr>
          <p:spPr bwMode="auto">
            <a:xfrm rot="1986842">
              <a:off x="10004233" y="5813019"/>
              <a:ext cx="502445" cy="552636"/>
            </a:xfrm>
            <a:custGeom>
              <a:avLst/>
              <a:gdLst>
                <a:gd name="T0" fmla="*/ 2147483647 w 10000"/>
                <a:gd name="T1" fmla="*/ 2147483647 h 9998"/>
                <a:gd name="T2" fmla="*/ 2147483647 w 10000"/>
                <a:gd name="T3" fmla="*/ 2147483647 h 9998"/>
                <a:gd name="T4" fmla="*/ 2147483647 w 10000"/>
                <a:gd name="T5" fmla="*/ 2147483647 h 9998"/>
                <a:gd name="T6" fmla="*/ 2147483647 w 10000"/>
                <a:gd name="T7" fmla="*/ 2147483647 h 9998"/>
                <a:gd name="T8" fmla="*/ 2147483647 w 10000"/>
                <a:gd name="T9" fmla="*/ 2147483647 h 9998"/>
                <a:gd name="T10" fmla="*/ 2147483647 w 10000"/>
                <a:gd name="T11" fmla="*/ 2147483647 h 99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Freeform 23"/>
            <p:cNvSpPr>
              <a:spLocks/>
            </p:cNvSpPr>
            <p:nvPr/>
          </p:nvSpPr>
          <p:spPr bwMode="auto">
            <a:xfrm>
              <a:off x="9539526" y="5031266"/>
              <a:ext cx="344488" cy="344488"/>
            </a:xfrm>
            <a:custGeom>
              <a:avLst/>
              <a:gdLst>
                <a:gd name="T0" fmla="*/ 2147483647 w 108"/>
                <a:gd name="T1" fmla="*/ 2147483647 h 108"/>
                <a:gd name="T2" fmla="*/ 2147483647 w 108"/>
                <a:gd name="T3" fmla="*/ 2147483647 h 108"/>
                <a:gd name="T4" fmla="*/ 2147483647 w 108"/>
                <a:gd name="T5" fmla="*/ 2147483647 h 108"/>
                <a:gd name="T6" fmla="*/ 2147483647 w 108"/>
                <a:gd name="T7" fmla="*/ 2147483647 h 108"/>
                <a:gd name="T8" fmla="*/ 2147483647 w 108"/>
                <a:gd name="T9" fmla="*/ 2147483647 h 108"/>
                <a:gd name="T10" fmla="*/ 2147483647 w 108"/>
                <a:gd name="T11" fmla="*/ 2147483647 h 108"/>
                <a:gd name="T12" fmla="*/ 2147483647 w 108"/>
                <a:gd name="T13" fmla="*/ 0 h 108"/>
                <a:gd name="T14" fmla="*/ 2147483647 w 108"/>
                <a:gd name="T15" fmla="*/ 2147483647 h 108"/>
                <a:gd name="T16" fmla="*/ 2147483647 w 108"/>
                <a:gd name="T17" fmla="*/ 2147483647 h 108"/>
                <a:gd name="T18" fmla="*/ 2147483647 w 108"/>
                <a:gd name="T19" fmla="*/ 2147483647 h 108"/>
                <a:gd name="T20" fmla="*/ 2147483647 w 108"/>
                <a:gd name="T21" fmla="*/ 2147483647 h 108"/>
                <a:gd name="T22" fmla="*/ 2147483647 w 108"/>
                <a:gd name="T23" fmla="*/ 2147483647 h 108"/>
                <a:gd name="T24" fmla="*/ 2147483647 w 108"/>
                <a:gd name="T25" fmla="*/ 2147483647 h 108"/>
                <a:gd name="T26" fmla="*/ 2147483647 w 108"/>
                <a:gd name="T27" fmla="*/ 2147483647 h 108"/>
                <a:gd name="T28" fmla="*/ 0 w 108"/>
                <a:gd name="T29" fmla="*/ 2147483647 h 108"/>
                <a:gd name="T30" fmla="*/ 2147483647 w 108"/>
                <a:gd name="T31" fmla="*/ 2147483647 h 108"/>
                <a:gd name="T32" fmla="*/ 2147483647 w 108"/>
                <a:gd name="T33" fmla="*/ 2147483647 h 108"/>
                <a:gd name="T34" fmla="*/ 2147483647 w 108"/>
                <a:gd name="T35" fmla="*/ 2147483647 h 108"/>
                <a:gd name="T36" fmla="*/ 2147483647 w 108"/>
                <a:gd name="T37" fmla="*/ 2147483647 h 108"/>
                <a:gd name="T38" fmla="*/ 2147483647 w 108"/>
                <a:gd name="T39" fmla="*/ 2147483647 h 108"/>
                <a:gd name="T40" fmla="*/ 2147483647 w 108"/>
                <a:gd name="T41" fmla="*/ 2147483647 h 108"/>
                <a:gd name="T42" fmla="*/ 2147483647 w 108"/>
                <a:gd name="T43" fmla="*/ 2147483647 h 108"/>
                <a:gd name="T44" fmla="*/ 2147483647 w 108"/>
                <a:gd name="T45" fmla="*/ 2147483647 h 108"/>
                <a:gd name="T46" fmla="*/ 2147483647 w 108"/>
                <a:gd name="T47" fmla="*/ 2147483647 h 108"/>
                <a:gd name="T48" fmla="*/ 2147483647 w 108"/>
                <a:gd name="T49" fmla="*/ 2147483647 h 108"/>
                <a:gd name="T50" fmla="*/ 2147483647 w 108"/>
                <a:gd name="T51" fmla="*/ 2147483647 h 108"/>
                <a:gd name="T52" fmla="*/ 2147483647 w 108"/>
                <a:gd name="T53" fmla="*/ 2147483647 h 108"/>
                <a:gd name="T54" fmla="*/ 2147483647 w 108"/>
                <a:gd name="T55" fmla="*/ 2147483647 h 108"/>
                <a:gd name="T56" fmla="*/ 2147483647 w 108"/>
                <a:gd name="T57" fmla="*/ 2147483647 h 1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Freeform 24"/>
            <p:cNvSpPr>
              <a:spLocks/>
            </p:cNvSpPr>
            <p:nvPr/>
          </p:nvSpPr>
          <p:spPr bwMode="auto">
            <a:xfrm>
              <a:off x="8429578" y="5854375"/>
              <a:ext cx="608927" cy="327464"/>
            </a:xfrm>
            <a:custGeom>
              <a:avLst/>
              <a:gdLst>
                <a:gd name="T0" fmla="*/ 0 w 10000"/>
                <a:gd name="T1" fmla="*/ 2147483647 h 9940"/>
                <a:gd name="T2" fmla="*/ 2147483647 w 10000"/>
                <a:gd name="T3" fmla="*/ 2147483647 h 9940"/>
                <a:gd name="T4" fmla="*/ 0 w 10000"/>
                <a:gd name="T5" fmla="*/ 2147483647 h 9940"/>
                <a:gd name="T6" fmla="*/ 0 60000 65536"/>
                <a:gd name="T7" fmla="*/ 0 60000 65536"/>
                <a:gd name="T8" fmla="*/ 0 60000 65536"/>
              </a:gdLst>
              <a:ahLst/>
              <a:cxnLst>
                <a:cxn ang="T6">
                  <a:pos x="T0" y="T1"/>
                </a:cxn>
                <a:cxn ang="T7">
                  <a:pos x="T2" y="T3"/>
                </a:cxn>
                <a:cxn ang="T8">
                  <a:pos x="T4" y="T5"/>
                </a:cxn>
              </a:cxnLst>
              <a:rect l="0" t="0"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Freeform 25"/>
            <p:cNvSpPr>
              <a:spLocks/>
            </p:cNvSpPr>
            <p:nvPr/>
          </p:nvSpPr>
          <p:spPr bwMode="auto">
            <a:xfrm>
              <a:off x="8718947" y="5377348"/>
              <a:ext cx="349680" cy="396781"/>
            </a:xfrm>
            <a:custGeom>
              <a:avLst/>
              <a:gdLst>
                <a:gd name="T0" fmla="*/ 2147483647 w 10000"/>
                <a:gd name="T1" fmla="*/ 2147483647 h 10285"/>
                <a:gd name="T2" fmla="*/ 2147483647 w 10000"/>
                <a:gd name="T3" fmla="*/ 2147483647 h 10285"/>
                <a:gd name="T4" fmla="*/ 2147483647 w 10000"/>
                <a:gd name="T5" fmla="*/ 2147483647 h 10285"/>
                <a:gd name="T6" fmla="*/ 2147483647 w 10000"/>
                <a:gd name="T7" fmla="*/ 2147483647 h 10285"/>
                <a:gd name="T8" fmla="*/ 2147483647 w 10000"/>
                <a:gd name="T9" fmla="*/ 2147483647 h 10285"/>
                <a:gd name="T10" fmla="*/ 2147483647 w 10000"/>
                <a:gd name="T11" fmla="*/ 2147483647 h 102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Freeform 26"/>
            <p:cNvSpPr>
              <a:spLocks/>
            </p:cNvSpPr>
            <p:nvPr/>
          </p:nvSpPr>
          <p:spPr bwMode="auto">
            <a:xfrm>
              <a:off x="10057214" y="5246797"/>
              <a:ext cx="198438" cy="198438"/>
            </a:xfrm>
            <a:custGeom>
              <a:avLst/>
              <a:gdLst>
                <a:gd name="T0" fmla="*/ 2147483647 w 62"/>
                <a:gd name="T1" fmla="*/ 2147483647 h 62"/>
                <a:gd name="T2" fmla="*/ 2147483647 w 62"/>
                <a:gd name="T3" fmla="*/ 2147483647 h 62"/>
                <a:gd name="T4" fmla="*/ 2147483647 w 62"/>
                <a:gd name="T5" fmla="*/ 2147483647 h 62"/>
                <a:gd name="T6" fmla="*/ 2147483647 w 62"/>
                <a:gd name="T7" fmla="*/ 2147483647 h 62"/>
                <a:gd name="T8" fmla="*/ 2147483647 w 62"/>
                <a:gd name="T9" fmla="*/ 2147483647 h 62"/>
                <a:gd name="T10" fmla="*/ 2147483647 w 62"/>
                <a:gd name="T11" fmla="*/ 2147483647 h 62"/>
                <a:gd name="T12" fmla="*/ 2147483647 w 62"/>
                <a:gd name="T13" fmla="*/ 2147483647 h 62"/>
                <a:gd name="T14" fmla="*/ 2147483647 w 62"/>
                <a:gd name="T15" fmla="*/ 0 h 62"/>
                <a:gd name="T16" fmla="*/ 2147483647 w 62"/>
                <a:gd name="T17" fmla="*/ 2147483647 h 62"/>
                <a:gd name="T18" fmla="*/ 2147483647 w 62"/>
                <a:gd name="T19" fmla="*/ 2147483647 h 62"/>
                <a:gd name="T20" fmla="*/ 2147483647 w 62"/>
                <a:gd name="T21" fmla="*/ 2147483647 h 62"/>
                <a:gd name="T22" fmla="*/ 2147483647 w 62"/>
                <a:gd name="T23" fmla="*/ 2147483647 h 62"/>
                <a:gd name="T24" fmla="*/ 2147483647 w 62"/>
                <a:gd name="T25" fmla="*/ 2147483647 h 62"/>
                <a:gd name="T26" fmla="*/ 2147483647 w 62"/>
                <a:gd name="T27" fmla="*/ 2147483647 h 62"/>
                <a:gd name="T28" fmla="*/ 2147483647 w 62"/>
                <a:gd name="T29" fmla="*/ 2147483647 h 62"/>
                <a:gd name="T30" fmla="*/ 0 w 62"/>
                <a:gd name="T31" fmla="*/ 2147483647 h 62"/>
                <a:gd name="T32" fmla="*/ 2147483647 w 62"/>
                <a:gd name="T33" fmla="*/ 2147483647 h 62"/>
                <a:gd name="T34" fmla="*/ 2147483647 w 62"/>
                <a:gd name="T35" fmla="*/ 2147483647 h 62"/>
                <a:gd name="T36" fmla="*/ 2147483647 w 62"/>
                <a:gd name="T37" fmla="*/ 2147483647 h 62"/>
                <a:gd name="T38" fmla="*/ 2147483647 w 62"/>
                <a:gd name="T39" fmla="*/ 2147483647 h 62"/>
                <a:gd name="T40" fmla="*/ 2147483647 w 62"/>
                <a:gd name="T41" fmla="*/ 2147483647 h 62"/>
                <a:gd name="T42" fmla="*/ 2147483647 w 62"/>
                <a:gd name="T43" fmla="*/ 2147483647 h 62"/>
                <a:gd name="T44" fmla="*/ 2147483647 w 62"/>
                <a:gd name="T45" fmla="*/ 2147483647 h 62"/>
                <a:gd name="T46" fmla="*/ 2147483647 w 62"/>
                <a:gd name="T47" fmla="*/ 2147483647 h 62"/>
                <a:gd name="T48" fmla="*/ 2147483647 w 62"/>
                <a:gd name="T49" fmla="*/ 2147483647 h 62"/>
                <a:gd name="T50" fmla="*/ 2147483647 w 62"/>
                <a:gd name="T51" fmla="*/ 2147483647 h 62"/>
                <a:gd name="T52" fmla="*/ 2147483647 w 62"/>
                <a:gd name="T53" fmla="*/ 2147483647 h 62"/>
                <a:gd name="T54" fmla="*/ 2147483647 w 62"/>
                <a:gd name="T55" fmla="*/ 2147483647 h 62"/>
                <a:gd name="T56" fmla="*/ 2147483647 w 62"/>
                <a:gd name="T57" fmla="*/ 2147483647 h 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27"/>
            <p:cNvSpPr>
              <a:spLocks/>
            </p:cNvSpPr>
            <p:nvPr/>
          </p:nvSpPr>
          <p:spPr bwMode="auto">
            <a:xfrm>
              <a:off x="10402692" y="6047086"/>
              <a:ext cx="193666" cy="198469"/>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grpSp>
          <p:nvGrpSpPr>
            <p:cNvPr id="51" name="Group 110"/>
            <p:cNvGrpSpPr>
              <a:grpSpLocks/>
            </p:cNvGrpSpPr>
            <p:nvPr/>
          </p:nvGrpSpPr>
          <p:grpSpPr bwMode="auto">
            <a:xfrm flipH="1">
              <a:off x="11113409" y="5783561"/>
              <a:ext cx="325521" cy="364355"/>
              <a:chOff x="2114915" y="2460535"/>
              <a:chExt cx="452438" cy="506413"/>
            </a:xfrm>
          </p:grpSpPr>
          <p:sp>
            <p:nvSpPr>
              <p:cNvPr id="88" name="Freeform 28"/>
              <p:cNvSpPr>
                <a:spLocks/>
              </p:cNvSpPr>
              <p:nvPr/>
            </p:nvSpPr>
            <p:spPr bwMode="auto">
              <a:xfrm flipH="1">
                <a:off x="2114426" y="2513440"/>
                <a:ext cx="430237" cy="452395"/>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a:lstStyle/>
              <a:p>
                <a:pPr fontAlgn="auto">
                  <a:spcBef>
                    <a:spcPts val="0"/>
                  </a:spcBef>
                  <a:spcAft>
                    <a:spcPts val="0"/>
                  </a:spcAft>
                  <a:defRPr/>
                </a:pPr>
                <a:endParaRPr lang="en-US">
                  <a:latin typeface="+mn-lt"/>
                  <a:ea typeface="+mn-ea"/>
                </a:endParaRPr>
              </a:p>
            </p:txBody>
          </p:sp>
          <p:sp>
            <p:nvSpPr>
              <p:cNvPr id="89" name="Freeform 29"/>
              <p:cNvSpPr>
                <a:spLocks/>
              </p:cNvSpPr>
              <p:nvPr/>
            </p:nvSpPr>
            <p:spPr bwMode="auto">
              <a:xfrm flipH="1">
                <a:off x="2123251" y="2460477"/>
                <a:ext cx="443475" cy="507565"/>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a:lstStyle/>
              <a:p>
                <a:pPr fontAlgn="auto">
                  <a:spcBef>
                    <a:spcPts val="0"/>
                  </a:spcBef>
                  <a:spcAft>
                    <a:spcPts val="0"/>
                  </a:spcAft>
                  <a:defRPr/>
                </a:pPr>
                <a:endParaRPr lang="en-US">
                  <a:latin typeface="+mn-lt"/>
                  <a:ea typeface="+mn-ea"/>
                </a:endParaRPr>
              </a:p>
            </p:txBody>
          </p:sp>
        </p:grpSp>
        <p:sp>
          <p:nvSpPr>
            <p:cNvPr id="52" name="Freeform 30"/>
            <p:cNvSpPr>
              <a:spLocks noEditPoints="1"/>
            </p:cNvSpPr>
            <p:nvPr/>
          </p:nvSpPr>
          <p:spPr bwMode="auto">
            <a:xfrm>
              <a:off x="6170612" y="5482877"/>
              <a:ext cx="4602163" cy="879475"/>
            </a:xfrm>
            <a:custGeom>
              <a:avLst/>
              <a:gdLst>
                <a:gd name="T0" fmla="*/ 2147483647 w 1444"/>
                <a:gd name="T1" fmla="*/ 2147483647 h 275"/>
                <a:gd name="T2" fmla="*/ 2147483647 w 1444"/>
                <a:gd name="T3" fmla="*/ 2147483647 h 275"/>
                <a:gd name="T4" fmla="*/ 2147483647 w 1444"/>
                <a:gd name="T5" fmla="*/ 2147483647 h 275"/>
                <a:gd name="T6" fmla="*/ 2147483647 w 1444"/>
                <a:gd name="T7" fmla="*/ 2147483647 h 275"/>
                <a:gd name="T8" fmla="*/ 2147483647 w 1444"/>
                <a:gd name="T9" fmla="*/ 2147483647 h 275"/>
                <a:gd name="T10" fmla="*/ 2147483647 w 1444"/>
                <a:gd name="T11" fmla="*/ 2147483647 h 275"/>
                <a:gd name="T12" fmla="*/ 2147483647 w 1444"/>
                <a:gd name="T13" fmla="*/ 0 h 275"/>
                <a:gd name="T14" fmla="*/ 2147483647 w 1444"/>
                <a:gd name="T15" fmla="*/ 2147483647 h 275"/>
                <a:gd name="T16" fmla="*/ 2147483647 w 1444"/>
                <a:gd name="T17" fmla="*/ 2147483647 h 275"/>
                <a:gd name="T18" fmla="*/ 0 w 1444"/>
                <a:gd name="T19" fmla="*/ 2147483647 h 275"/>
                <a:gd name="T20" fmla="*/ 2147483647 w 1444"/>
                <a:gd name="T21" fmla="*/ 2147483647 h 275"/>
                <a:gd name="T22" fmla="*/ 2147483647 w 1444"/>
                <a:gd name="T23" fmla="*/ 2147483647 h 275"/>
                <a:gd name="T24" fmla="*/ 2147483647 w 1444"/>
                <a:gd name="T25" fmla="*/ 2147483647 h 275"/>
                <a:gd name="T26" fmla="*/ 2147483647 w 1444"/>
                <a:gd name="T27" fmla="*/ 2147483647 h 275"/>
                <a:gd name="T28" fmla="*/ 2147483647 w 1444"/>
                <a:gd name="T29" fmla="*/ 2147483647 h 275"/>
                <a:gd name="T30" fmla="*/ 2147483647 w 1444"/>
                <a:gd name="T31" fmla="*/ 2147483647 h 275"/>
                <a:gd name="T32" fmla="*/ 2147483647 w 1444"/>
                <a:gd name="T33" fmla="*/ 2147483647 h 275"/>
                <a:gd name="T34" fmla="*/ 2147483647 w 1444"/>
                <a:gd name="T35" fmla="*/ 2147483647 h 275"/>
                <a:gd name="T36" fmla="*/ 2147483647 w 1444"/>
                <a:gd name="T37" fmla="*/ 2147483647 h 275"/>
                <a:gd name="T38" fmla="*/ 2147483647 w 1444"/>
                <a:gd name="T39" fmla="*/ 2147483647 h 275"/>
                <a:gd name="T40" fmla="*/ 2147483647 w 1444"/>
                <a:gd name="T41" fmla="*/ 2147483647 h 275"/>
                <a:gd name="T42" fmla="*/ 2147483647 w 1444"/>
                <a:gd name="T43" fmla="*/ 2147483647 h 27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auto">
            <a:xfrm>
              <a:off x="9232628" y="5393578"/>
              <a:ext cx="149225" cy="150813"/>
            </a:xfrm>
            <a:custGeom>
              <a:avLst/>
              <a:gdLst>
                <a:gd name="T0" fmla="*/ 2147483647 w 47"/>
                <a:gd name="T1" fmla="*/ 2147483647 h 47"/>
                <a:gd name="T2" fmla="*/ 2147483647 w 47"/>
                <a:gd name="T3" fmla="*/ 2147483647 h 47"/>
                <a:gd name="T4" fmla="*/ 2147483647 w 47"/>
                <a:gd name="T5" fmla="*/ 2147483647 h 47"/>
                <a:gd name="T6" fmla="*/ 2147483647 w 47"/>
                <a:gd name="T7" fmla="*/ 2147483647 h 47"/>
                <a:gd name="T8" fmla="*/ 2147483647 w 47"/>
                <a:gd name="T9" fmla="*/ 2147483647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32"/>
            <p:cNvSpPr>
              <a:spLocks/>
            </p:cNvSpPr>
            <p:nvPr/>
          </p:nvSpPr>
          <p:spPr bwMode="auto">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US">
                <a:latin typeface="+mn-lt"/>
                <a:ea typeface="+mn-ea"/>
              </a:endParaRPr>
            </a:p>
          </p:txBody>
        </p:sp>
        <p:sp>
          <p:nvSpPr>
            <p:cNvPr id="55" name="Freeform 33"/>
            <p:cNvSpPr>
              <a:spLocks/>
            </p:cNvSpPr>
            <p:nvPr/>
          </p:nvSpPr>
          <p:spPr bwMode="auto">
            <a:xfrm>
              <a:off x="9411047" y="5688259"/>
              <a:ext cx="561276" cy="564216"/>
            </a:xfrm>
            <a:custGeom>
              <a:avLst/>
              <a:gdLst>
                <a:gd name="T0" fmla="*/ 2147483647 w 95"/>
                <a:gd name="T1" fmla="*/ 2147483647 h 95"/>
                <a:gd name="T2" fmla="*/ 2147483647 w 95"/>
                <a:gd name="T3" fmla="*/ 2147483647 h 95"/>
                <a:gd name="T4" fmla="*/ 2147483647 w 95"/>
                <a:gd name="T5" fmla="*/ 2147483647 h 95"/>
                <a:gd name="T6" fmla="*/ 2147483647 w 95"/>
                <a:gd name="T7" fmla="*/ 2147483647 h 95"/>
                <a:gd name="T8" fmla="*/ 2147483647 w 95"/>
                <a:gd name="T9" fmla="*/ 2147483647 h 95"/>
                <a:gd name="T10" fmla="*/ 2147483647 w 95"/>
                <a:gd name="T11" fmla="*/ 2147483647 h 95"/>
                <a:gd name="T12" fmla="*/ 2147483647 w 95"/>
                <a:gd name="T13" fmla="*/ 2147483647 h 95"/>
                <a:gd name="T14" fmla="*/ 2147483647 w 95"/>
                <a:gd name="T15" fmla="*/ 2147483647 h 95"/>
                <a:gd name="T16" fmla="*/ 2147483647 w 95"/>
                <a:gd name="T17" fmla="*/ 2147483647 h 95"/>
                <a:gd name="T18" fmla="*/ 2147483647 w 95"/>
                <a:gd name="T19" fmla="*/ 2147483647 h 95"/>
                <a:gd name="T20" fmla="*/ 2147483647 w 95"/>
                <a:gd name="T21" fmla="*/ 2147483647 h 95"/>
                <a:gd name="T22" fmla="*/ 2147483647 w 95"/>
                <a:gd name="T23" fmla="*/ 2147483647 h 95"/>
                <a:gd name="T24" fmla="*/ 2147483647 w 95"/>
                <a:gd name="T25" fmla="*/ 2147483647 h 95"/>
                <a:gd name="T26" fmla="*/ 2147483647 w 95"/>
                <a:gd name="T27" fmla="*/ 2147483647 h 95"/>
                <a:gd name="T28" fmla="*/ 2147483647 w 95"/>
                <a:gd name="T29" fmla="*/ 2147483647 h 95"/>
                <a:gd name="T30" fmla="*/ 2147483647 w 95"/>
                <a:gd name="T31" fmla="*/ 2147483647 h 95"/>
                <a:gd name="T32" fmla="*/ 2147483647 w 95"/>
                <a:gd name="T33" fmla="*/ 2147483647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Freeform 34"/>
            <p:cNvSpPr>
              <a:spLocks/>
            </p:cNvSpPr>
            <p:nvPr/>
          </p:nvSpPr>
          <p:spPr bwMode="auto">
            <a:xfrm>
              <a:off x="11401423" y="4988370"/>
              <a:ext cx="96838" cy="88900"/>
            </a:xfrm>
            <a:custGeom>
              <a:avLst/>
              <a:gdLst>
                <a:gd name="T0" fmla="*/ 2147483647 w 30"/>
                <a:gd name="T1" fmla="*/ 2147483647 h 28"/>
                <a:gd name="T2" fmla="*/ 2147483647 w 30"/>
                <a:gd name="T3" fmla="*/ 2147483647 h 28"/>
                <a:gd name="T4" fmla="*/ 2147483647 w 30"/>
                <a:gd name="T5" fmla="*/ 2147483647 h 28"/>
                <a:gd name="T6" fmla="*/ 2147483647 w 30"/>
                <a:gd name="T7" fmla="*/ 2147483647 h 28"/>
                <a:gd name="T8" fmla="*/ 2147483647 w 30"/>
                <a:gd name="T9" fmla="*/ 2147483647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 name="Freeform 73"/>
            <p:cNvSpPr>
              <a:spLocks/>
            </p:cNvSpPr>
            <p:nvPr/>
          </p:nvSpPr>
          <p:spPr bwMode="auto">
            <a:xfrm>
              <a:off x="8069261" y="5064570"/>
              <a:ext cx="161925" cy="160338"/>
            </a:xfrm>
            <a:custGeom>
              <a:avLst/>
              <a:gdLst>
                <a:gd name="T0" fmla="*/ 2147483647 w 51"/>
                <a:gd name="T1" fmla="*/ 2147483647 h 50"/>
                <a:gd name="T2" fmla="*/ 2147483647 w 51"/>
                <a:gd name="T3" fmla="*/ 2147483647 h 50"/>
                <a:gd name="T4" fmla="*/ 2147483647 w 51"/>
                <a:gd name="T5" fmla="*/ 2147483647 h 50"/>
                <a:gd name="T6" fmla="*/ 2147483647 w 51"/>
                <a:gd name="T7" fmla="*/ 2147483647 h 50"/>
                <a:gd name="T8" fmla="*/ 2147483647 w 51"/>
                <a:gd name="T9" fmla="*/ 2147483647 h 50"/>
                <a:gd name="T10" fmla="*/ 2147483647 w 51"/>
                <a:gd name="T11" fmla="*/ 2147483647 h 50"/>
                <a:gd name="T12" fmla="*/ 2147483647 w 51"/>
                <a:gd name="T13" fmla="*/ 0 h 50"/>
                <a:gd name="T14" fmla="*/ 2147483647 w 51"/>
                <a:gd name="T15" fmla="*/ 2147483647 h 50"/>
                <a:gd name="T16" fmla="*/ 2147483647 w 51"/>
                <a:gd name="T17" fmla="*/ 0 h 50"/>
                <a:gd name="T18" fmla="*/ 2147483647 w 51"/>
                <a:gd name="T19" fmla="*/ 2147483647 h 50"/>
                <a:gd name="T20" fmla="*/ 2147483647 w 51"/>
                <a:gd name="T21" fmla="*/ 2147483647 h 50"/>
                <a:gd name="T22" fmla="*/ 2147483647 w 51"/>
                <a:gd name="T23" fmla="*/ 2147483647 h 50"/>
                <a:gd name="T24" fmla="*/ 2147483647 w 51"/>
                <a:gd name="T25" fmla="*/ 2147483647 h 50"/>
                <a:gd name="T26" fmla="*/ 2147483647 w 51"/>
                <a:gd name="T27" fmla="*/ 2147483647 h 50"/>
                <a:gd name="T28" fmla="*/ 2147483647 w 51"/>
                <a:gd name="T29" fmla="*/ 2147483647 h 50"/>
                <a:gd name="T30" fmla="*/ 2147483647 w 51"/>
                <a:gd name="T31" fmla="*/ 2147483647 h 50"/>
                <a:gd name="T32" fmla="*/ 2147483647 w 51"/>
                <a:gd name="T33" fmla="*/ 2147483647 h 50"/>
                <a:gd name="T34" fmla="*/ 2147483647 w 51"/>
                <a:gd name="T35" fmla="*/ 2147483647 h 50"/>
                <a:gd name="T36" fmla="*/ 2147483647 w 51"/>
                <a:gd name="T37" fmla="*/ 2147483647 h 50"/>
                <a:gd name="T38" fmla="*/ 2147483647 w 51"/>
                <a:gd name="T39" fmla="*/ 2147483647 h 50"/>
                <a:gd name="T40" fmla="*/ 2147483647 w 51"/>
                <a:gd name="T41" fmla="*/ 2147483647 h 50"/>
                <a:gd name="T42" fmla="*/ 2147483647 w 51"/>
                <a:gd name="T43" fmla="*/ 2147483647 h 50"/>
                <a:gd name="T44" fmla="*/ 2147483647 w 51"/>
                <a:gd name="T45" fmla="*/ 2147483647 h 50"/>
                <a:gd name="T46" fmla="*/ 2147483647 w 51"/>
                <a:gd name="T47" fmla="*/ 2147483647 h 50"/>
                <a:gd name="T48" fmla="*/ 2147483647 w 51"/>
                <a:gd name="T49" fmla="*/ 2147483647 h 50"/>
                <a:gd name="T50" fmla="*/ 2147483647 w 51"/>
                <a:gd name="T51" fmla="*/ 2147483647 h 50"/>
                <a:gd name="T52" fmla="*/ 2147483647 w 51"/>
                <a:gd name="T53" fmla="*/ 2147483647 h 50"/>
                <a:gd name="T54" fmla="*/ 2147483647 w 51"/>
                <a:gd name="T55" fmla="*/ 2147483647 h 50"/>
                <a:gd name="T56" fmla="*/ 2147483647 w 51"/>
                <a:gd name="T57" fmla="*/ 2147483647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 name="Freeform 74"/>
            <p:cNvSpPr>
              <a:spLocks/>
            </p:cNvSpPr>
            <p:nvPr/>
          </p:nvSpPr>
          <p:spPr bwMode="auto">
            <a:xfrm>
              <a:off x="8290121" y="6129448"/>
              <a:ext cx="282179" cy="283379"/>
            </a:xfrm>
            <a:custGeom>
              <a:avLst/>
              <a:gdLst>
                <a:gd name="T0" fmla="*/ 2147483647 w 117"/>
                <a:gd name="T1" fmla="*/ 2147483647 h 117"/>
                <a:gd name="T2" fmla="*/ 2147483647 w 117"/>
                <a:gd name="T3" fmla="*/ 2147483647 h 117"/>
                <a:gd name="T4" fmla="*/ 2147483647 w 117"/>
                <a:gd name="T5" fmla="*/ 2147483647 h 117"/>
                <a:gd name="T6" fmla="*/ 2147483647 w 117"/>
                <a:gd name="T7" fmla="*/ 2147483647 h 117"/>
                <a:gd name="T8" fmla="*/ 2147483647 w 117"/>
                <a:gd name="T9" fmla="*/ 2147483647 h 117"/>
                <a:gd name="T10" fmla="*/ 2147483647 w 117"/>
                <a:gd name="T11" fmla="*/ 2147483647 h 117"/>
                <a:gd name="T12" fmla="*/ 2147483647 w 117"/>
                <a:gd name="T13" fmla="*/ 2147483647 h 117"/>
                <a:gd name="T14" fmla="*/ 2147483647 w 117"/>
                <a:gd name="T15" fmla="*/ 2147483647 h 117"/>
                <a:gd name="T16" fmla="*/ 2147483647 w 117"/>
                <a:gd name="T17" fmla="*/ 0 h 117"/>
                <a:gd name="T18" fmla="*/ 2147483647 w 117"/>
                <a:gd name="T19" fmla="*/ 2147483647 h 117"/>
                <a:gd name="T20" fmla="*/ 2147483647 w 117"/>
                <a:gd name="T21" fmla="*/ 2147483647 h 117"/>
                <a:gd name="T22" fmla="*/ 2147483647 w 117"/>
                <a:gd name="T23" fmla="*/ 2147483647 h 117"/>
                <a:gd name="T24" fmla="*/ 2147483647 w 117"/>
                <a:gd name="T25" fmla="*/ 2147483647 h 117"/>
                <a:gd name="T26" fmla="*/ 2147483647 w 117"/>
                <a:gd name="T27" fmla="*/ 2147483647 h 117"/>
                <a:gd name="T28" fmla="*/ 2147483647 w 117"/>
                <a:gd name="T29" fmla="*/ 2147483647 h 117"/>
                <a:gd name="T30" fmla="*/ 2147483647 w 117"/>
                <a:gd name="T31" fmla="*/ 2147483647 h 117"/>
                <a:gd name="T32" fmla="*/ 2147483647 w 117"/>
                <a:gd name="T33" fmla="*/ 2147483647 h 117"/>
                <a:gd name="T34" fmla="*/ 2147483647 w 117"/>
                <a:gd name="T35" fmla="*/ 2147483647 h 117"/>
                <a:gd name="T36" fmla="*/ 2147483647 w 117"/>
                <a:gd name="T37" fmla="*/ 2147483647 h 117"/>
                <a:gd name="T38" fmla="*/ 2147483647 w 117"/>
                <a:gd name="T39" fmla="*/ 2147483647 h 117"/>
                <a:gd name="T40" fmla="*/ 2147483647 w 117"/>
                <a:gd name="T41" fmla="*/ 2147483647 h 117"/>
                <a:gd name="T42" fmla="*/ 2147483647 w 117"/>
                <a:gd name="T43" fmla="*/ 2147483647 h 117"/>
                <a:gd name="T44" fmla="*/ 2147483647 w 117"/>
                <a:gd name="T45" fmla="*/ 2147483647 h 117"/>
                <a:gd name="T46" fmla="*/ 2147483647 w 117"/>
                <a:gd name="T47" fmla="*/ 2147483647 h 117"/>
                <a:gd name="T48" fmla="*/ 2147483647 w 117"/>
                <a:gd name="T49" fmla="*/ 2147483647 h 117"/>
                <a:gd name="T50" fmla="*/ 2147483647 w 117"/>
                <a:gd name="T51" fmla="*/ 2147483647 h 117"/>
                <a:gd name="T52" fmla="*/ 2147483647 w 117"/>
                <a:gd name="T53" fmla="*/ 2147483647 h 117"/>
                <a:gd name="T54" fmla="*/ 2147483647 w 117"/>
                <a:gd name="T55" fmla="*/ 2147483647 h 117"/>
                <a:gd name="T56" fmla="*/ 2147483647 w 117"/>
                <a:gd name="T57" fmla="*/ 2147483647 h 11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 name="Freeform 75"/>
            <p:cNvSpPr>
              <a:spLocks/>
            </p:cNvSpPr>
            <p:nvPr/>
          </p:nvSpPr>
          <p:spPr bwMode="auto">
            <a:xfrm>
              <a:off x="8012111" y="6440932"/>
              <a:ext cx="12700" cy="0"/>
            </a:xfrm>
            <a:custGeom>
              <a:avLst/>
              <a:gdLst>
                <a:gd name="T0" fmla="*/ 2147483647 w 8"/>
                <a:gd name="T1" fmla="*/ 0 w 8"/>
                <a:gd name="T2" fmla="*/ 2147483647 w 8"/>
                <a:gd name="T3" fmla="*/ 0 60000 65536"/>
                <a:gd name="T4" fmla="*/ 0 60000 65536"/>
                <a:gd name="T5" fmla="*/ 0 60000 65536"/>
              </a:gdLst>
              <a:ahLst/>
              <a:cxnLst>
                <a:cxn ang="T3">
                  <a:pos x="T0" y="0"/>
                </a:cxn>
                <a:cxn ang="T4">
                  <a:pos x="T1" y="0"/>
                </a:cxn>
                <a:cxn ang="T5">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0" name="Line 76"/>
            <p:cNvSpPr>
              <a:spLocks noChangeShapeType="1"/>
            </p:cNvSpPr>
            <p:nvPr/>
          </p:nvSpPr>
          <p:spPr bwMode="auto">
            <a:xfrm flipH="1">
              <a:off x="8012111"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 name="Freeform 78"/>
            <p:cNvSpPr>
              <a:spLocks/>
            </p:cNvSpPr>
            <p:nvPr/>
          </p:nvSpPr>
          <p:spPr bwMode="auto">
            <a:xfrm>
              <a:off x="7799385" y="5452753"/>
              <a:ext cx="719138" cy="723900"/>
            </a:xfrm>
            <a:custGeom>
              <a:avLst/>
              <a:gdLst>
                <a:gd name="T0" fmla="*/ 2147483647 w 226"/>
                <a:gd name="T1" fmla="*/ 2147483647 h 226"/>
                <a:gd name="T2" fmla="*/ 2147483647 w 226"/>
                <a:gd name="T3" fmla="*/ 2147483647 h 226"/>
                <a:gd name="T4" fmla="*/ 2147483647 w 226"/>
                <a:gd name="T5" fmla="*/ 2147483647 h 226"/>
                <a:gd name="T6" fmla="*/ 2147483647 w 226"/>
                <a:gd name="T7" fmla="*/ 2147483647 h 226"/>
                <a:gd name="T8" fmla="*/ 2147483647 w 226"/>
                <a:gd name="T9" fmla="*/ 2147483647 h 226"/>
                <a:gd name="T10" fmla="*/ 2147483647 w 226"/>
                <a:gd name="T11" fmla="*/ 2147483647 h 226"/>
                <a:gd name="T12" fmla="*/ 2147483647 w 226"/>
                <a:gd name="T13" fmla="*/ 2147483647 h 226"/>
                <a:gd name="T14" fmla="*/ 2147483647 w 226"/>
                <a:gd name="T15" fmla="*/ 2147483647 h 226"/>
                <a:gd name="T16" fmla="*/ 2147483647 w 226"/>
                <a:gd name="T17" fmla="*/ 2147483647 h 226"/>
                <a:gd name="T18" fmla="*/ 2147483647 w 226"/>
                <a:gd name="T19" fmla="*/ 2147483647 h 226"/>
                <a:gd name="T20" fmla="*/ 2147483647 w 226"/>
                <a:gd name="T21" fmla="*/ 2147483647 h 226"/>
                <a:gd name="T22" fmla="*/ 2147483647 w 226"/>
                <a:gd name="T23" fmla="*/ 2147483647 h 226"/>
                <a:gd name="T24" fmla="*/ 2147483647 w 226"/>
                <a:gd name="T25" fmla="*/ 2147483647 h 226"/>
                <a:gd name="T26" fmla="*/ 2147483647 w 226"/>
                <a:gd name="T27" fmla="*/ 2147483647 h 226"/>
                <a:gd name="T28" fmla="*/ 2147483647 w 226"/>
                <a:gd name="T29" fmla="*/ 2147483647 h 226"/>
                <a:gd name="T30" fmla="*/ 2147483647 w 226"/>
                <a:gd name="T31" fmla="*/ 2147483647 h 226"/>
                <a:gd name="T32" fmla="*/ 2147483647 w 226"/>
                <a:gd name="T33" fmla="*/ 2147483647 h 226"/>
                <a:gd name="T34" fmla="*/ 2147483647 w 226"/>
                <a:gd name="T35" fmla="*/ 2147483647 h 226"/>
                <a:gd name="T36" fmla="*/ 2147483647 w 226"/>
                <a:gd name="T37" fmla="*/ 2147483647 h 226"/>
                <a:gd name="T38" fmla="*/ 2147483647 w 226"/>
                <a:gd name="T39" fmla="*/ 2147483647 h 226"/>
                <a:gd name="T40" fmla="*/ 2147483647 w 226"/>
                <a:gd name="T41" fmla="*/ 2147483647 h 226"/>
                <a:gd name="T42" fmla="*/ 2147483647 w 226"/>
                <a:gd name="T43" fmla="*/ 2147483647 h 226"/>
                <a:gd name="T44" fmla="*/ 2147483647 w 226"/>
                <a:gd name="T45" fmla="*/ 2147483647 h 226"/>
                <a:gd name="T46" fmla="*/ 2147483647 w 226"/>
                <a:gd name="T47" fmla="*/ 2147483647 h 226"/>
                <a:gd name="T48" fmla="*/ 2147483647 w 226"/>
                <a:gd name="T49" fmla="*/ 2147483647 h 2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 name="Freeform 79"/>
            <p:cNvSpPr>
              <a:spLocks/>
            </p:cNvSpPr>
            <p:nvPr/>
          </p:nvSpPr>
          <p:spPr bwMode="auto">
            <a:xfrm>
              <a:off x="7970752" y="5624743"/>
              <a:ext cx="376220" cy="381061"/>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63" name="Freeform 82"/>
            <p:cNvSpPr>
              <a:spLocks/>
            </p:cNvSpPr>
            <p:nvPr/>
          </p:nvSpPr>
          <p:spPr bwMode="auto">
            <a:xfrm>
              <a:off x="7713589" y="5958172"/>
              <a:ext cx="95246" cy="104792"/>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64" name="Freeform 83"/>
            <p:cNvSpPr>
              <a:spLocks/>
            </p:cNvSpPr>
            <p:nvPr/>
          </p:nvSpPr>
          <p:spPr bwMode="auto">
            <a:xfrm>
              <a:off x="7183961" y="5694756"/>
              <a:ext cx="475102" cy="473402"/>
            </a:xfrm>
            <a:custGeom>
              <a:avLst/>
              <a:gdLst>
                <a:gd name="T0" fmla="*/ 2147483647 w 139"/>
                <a:gd name="T1" fmla="*/ 2147483647 h 138"/>
                <a:gd name="T2" fmla="*/ 2147483647 w 139"/>
                <a:gd name="T3" fmla="*/ 2147483647 h 138"/>
                <a:gd name="T4" fmla="*/ 2147483647 w 139"/>
                <a:gd name="T5" fmla="*/ 2147483647 h 138"/>
                <a:gd name="T6" fmla="*/ 2147483647 w 139"/>
                <a:gd name="T7" fmla="*/ 2147483647 h 138"/>
                <a:gd name="T8" fmla="*/ 2147483647 w 139"/>
                <a:gd name="T9" fmla="*/ 2147483647 h 138"/>
                <a:gd name="T10" fmla="*/ 2147483647 w 139"/>
                <a:gd name="T11" fmla="*/ 2147483647 h 138"/>
                <a:gd name="T12" fmla="*/ 2147483647 w 139"/>
                <a:gd name="T13" fmla="*/ 2147483647 h 138"/>
                <a:gd name="T14" fmla="*/ 2147483647 w 139"/>
                <a:gd name="T15" fmla="*/ 2147483647 h 138"/>
                <a:gd name="T16" fmla="*/ 2147483647 w 139"/>
                <a:gd name="T17" fmla="*/ 2147483647 h 138"/>
                <a:gd name="T18" fmla="*/ 2147483647 w 139"/>
                <a:gd name="T19" fmla="*/ 2147483647 h 138"/>
                <a:gd name="T20" fmla="*/ 2147483647 w 139"/>
                <a:gd name="T21" fmla="*/ 2147483647 h 138"/>
                <a:gd name="T22" fmla="*/ 2147483647 w 139"/>
                <a:gd name="T23" fmla="*/ 2147483647 h 138"/>
                <a:gd name="T24" fmla="*/ 2147483647 w 139"/>
                <a:gd name="T25" fmla="*/ 2147483647 h 138"/>
                <a:gd name="T26" fmla="*/ 2147483647 w 139"/>
                <a:gd name="T27" fmla="*/ 2147483647 h 138"/>
                <a:gd name="T28" fmla="*/ 2147483647 w 139"/>
                <a:gd name="T29" fmla="*/ 2147483647 h 138"/>
                <a:gd name="T30" fmla="*/ 2147483647 w 139"/>
                <a:gd name="T31" fmla="*/ 2147483647 h 138"/>
                <a:gd name="T32" fmla="*/ 2147483647 w 139"/>
                <a:gd name="T33" fmla="*/ 2147483647 h 138"/>
                <a:gd name="T34" fmla="*/ 2147483647 w 139"/>
                <a:gd name="T35" fmla="*/ 2147483647 h 138"/>
                <a:gd name="T36" fmla="*/ 2147483647 w 139"/>
                <a:gd name="T37" fmla="*/ 2147483647 h 138"/>
                <a:gd name="T38" fmla="*/ 2147483647 w 139"/>
                <a:gd name="T39" fmla="*/ 2147483647 h 138"/>
                <a:gd name="T40" fmla="*/ 2147483647 w 139"/>
                <a:gd name="T41" fmla="*/ 2147483647 h 138"/>
                <a:gd name="T42" fmla="*/ 2147483647 w 139"/>
                <a:gd name="T43" fmla="*/ 2147483647 h 138"/>
                <a:gd name="T44" fmla="*/ 2147483647 w 139"/>
                <a:gd name="T45" fmla="*/ 2147483647 h 138"/>
                <a:gd name="T46" fmla="*/ 2147483647 w 139"/>
                <a:gd name="T47" fmla="*/ 2147483647 h 138"/>
                <a:gd name="T48" fmla="*/ 2147483647 w 139"/>
                <a:gd name="T49" fmla="*/ 2147483647 h 1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5" name="Freeform 84"/>
            <p:cNvSpPr>
              <a:spLocks/>
            </p:cNvSpPr>
            <p:nvPr/>
          </p:nvSpPr>
          <p:spPr bwMode="auto">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a:lstStyle/>
            <a:p>
              <a:pPr fontAlgn="auto">
                <a:spcBef>
                  <a:spcPts val="0"/>
                </a:spcBef>
                <a:spcAft>
                  <a:spcPts val="0"/>
                </a:spcAft>
                <a:defRPr/>
              </a:pPr>
              <a:endParaRPr lang="en-US">
                <a:latin typeface="+mn-lt"/>
                <a:ea typeface="+mn-ea"/>
              </a:endParaRPr>
            </a:p>
          </p:txBody>
        </p:sp>
        <p:sp>
          <p:nvSpPr>
            <p:cNvPr id="66" name="Freeform 80"/>
            <p:cNvSpPr>
              <a:spLocks/>
            </p:cNvSpPr>
            <p:nvPr/>
          </p:nvSpPr>
          <p:spPr bwMode="auto">
            <a:xfrm flipV="1">
              <a:off x="11807565" y="4608580"/>
              <a:ext cx="95246" cy="9526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67" name="Oval 66"/>
            <p:cNvSpPr/>
            <p:nvPr/>
          </p:nvSpPr>
          <p:spPr>
            <a:xfrm flipH="1">
              <a:off x="11653585" y="4675266"/>
              <a:ext cx="77783" cy="762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Oval 67"/>
            <p:cNvSpPr/>
            <p:nvPr/>
          </p:nvSpPr>
          <p:spPr>
            <a:xfrm flipH="1">
              <a:off x="11618662" y="4191000"/>
              <a:ext cx="36510" cy="365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Oval 68"/>
            <p:cNvSpPr/>
            <p:nvPr/>
          </p:nvSpPr>
          <p:spPr>
            <a:xfrm flipH="1">
              <a:off x="11785341" y="4849919"/>
              <a:ext cx="36511" cy="365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0" name="Group 129"/>
            <p:cNvGrpSpPr>
              <a:grpSpLocks/>
            </p:cNvGrpSpPr>
            <p:nvPr/>
          </p:nvGrpSpPr>
          <p:grpSpPr bwMode="auto">
            <a:xfrm flipH="1">
              <a:off x="10230672" y="4858573"/>
              <a:ext cx="1154448" cy="1149586"/>
              <a:chOff x="4277517" y="3752400"/>
              <a:chExt cx="1154448" cy="1149586"/>
            </a:xfrm>
          </p:grpSpPr>
          <p:sp>
            <p:nvSpPr>
              <p:cNvPr id="83" name="Freeform 142"/>
              <p:cNvSpPr>
                <a:spLocks/>
              </p:cNvSpPr>
              <p:nvPr/>
            </p:nvSpPr>
            <p:spPr bwMode="auto">
              <a:xfrm rot="21259688" flipH="1">
                <a:off x="4277517" y="3752400"/>
                <a:ext cx="1154448" cy="1149586"/>
              </a:xfrm>
              <a:custGeom>
                <a:avLst/>
                <a:gdLst>
                  <a:gd name="T0" fmla="*/ 2147483647 w 355"/>
                  <a:gd name="T1" fmla="*/ 2147483647 h 352"/>
                  <a:gd name="T2" fmla="*/ 2147483647 w 355"/>
                  <a:gd name="T3" fmla="*/ 2147483647 h 352"/>
                  <a:gd name="T4" fmla="*/ 2147483647 w 355"/>
                  <a:gd name="T5" fmla="*/ 2147483647 h 352"/>
                  <a:gd name="T6" fmla="*/ 2147483647 w 355"/>
                  <a:gd name="T7" fmla="*/ 2147483647 h 352"/>
                  <a:gd name="T8" fmla="*/ 2147483647 w 355"/>
                  <a:gd name="T9" fmla="*/ 2147483647 h 352"/>
                  <a:gd name="T10" fmla="*/ 2147483647 w 355"/>
                  <a:gd name="T11" fmla="*/ 2147483647 h 352"/>
                  <a:gd name="T12" fmla="*/ 2147483647 w 355"/>
                  <a:gd name="T13" fmla="*/ 2147483647 h 352"/>
                  <a:gd name="T14" fmla="*/ 2147483647 w 355"/>
                  <a:gd name="T15" fmla="*/ 2147483647 h 352"/>
                  <a:gd name="T16" fmla="*/ 2147483647 w 355"/>
                  <a:gd name="T17" fmla="*/ 2147483647 h 352"/>
                  <a:gd name="T18" fmla="*/ 2147483647 w 355"/>
                  <a:gd name="T19" fmla="*/ 2147483647 h 352"/>
                  <a:gd name="T20" fmla="*/ 2147483647 w 355"/>
                  <a:gd name="T21" fmla="*/ 2147483647 h 352"/>
                  <a:gd name="T22" fmla="*/ 2147483647 w 355"/>
                  <a:gd name="T23" fmla="*/ 2147483647 h 3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a:lstStyle/>
              <a:p>
                <a:pPr fontAlgn="auto">
                  <a:spcBef>
                    <a:spcPts val="0"/>
                  </a:spcBef>
                  <a:spcAft>
                    <a:spcPts val="0"/>
                  </a:spcAft>
                  <a:defRPr/>
                </a:pPr>
                <a:endParaRPr lang="en-US">
                  <a:latin typeface="+mn-lt"/>
                  <a:ea typeface="+mn-ea"/>
                </a:endParaRPr>
              </a:p>
            </p:txBody>
          </p:sp>
          <p:sp>
            <p:nvSpPr>
              <p:cNvPr id="85" name="Freeform 41"/>
              <p:cNvSpPr>
                <a:spLocks/>
              </p:cNvSpPr>
              <p:nvPr/>
            </p:nvSpPr>
            <p:spPr bwMode="auto">
              <a:xfrm rot="756312" flipH="1">
                <a:off x="4402733" y="3854888"/>
                <a:ext cx="903247" cy="943127"/>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86" name="Freeform 41"/>
              <p:cNvSpPr>
                <a:spLocks/>
              </p:cNvSpPr>
              <p:nvPr/>
            </p:nvSpPr>
            <p:spPr bwMode="auto">
              <a:xfrm rot="19656312" flipH="1">
                <a:off x="4620471" y="4082482"/>
                <a:ext cx="468541" cy="489422"/>
              </a:xfrm>
              <a:custGeom>
                <a:avLst/>
                <a:gdLst>
                  <a:gd name="T0" fmla="*/ 2147483647 w 179"/>
                  <a:gd name="T1" fmla="*/ 2147483647 h 186"/>
                  <a:gd name="T2" fmla="*/ 2147483647 w 179"/>
                  <a:gd name="T3" fmla="*/ 2147483647 h 186"/>
                  <a:gd name="T4" fmla="*/ 2147483647 w 179"/>
                  <a:gd name="T5" fmla="*/ 2147483647 h 186"/>
                  <a:gd name="T6" fmla="*/ 2147483647 w 179"/>
                  <a:gd name="T7" fmla="*/ 2147483647 h 186"/>
                  <a:gd name="T8" fmla="*/ 2147483647 w 179"/>
                  <a:gd name="T9" fmla="*/ 2147483647 h 186"/>
                  <a:gd name="T10" fmla="*/ 2147483647 w 179"/>
                  <a:gd name="T11" fmla="*/ 2147483647 h 186"/>
                  <a:gd name="T12" fmla="*/ 2147483647 w 179"/>
                  <a:gd name="T13" fmla="*/ 2147483647 h 186"/>
                  <a:gd name="T14" fmla="*/ 2147483647 w 179"/>
                  <a:gd name="T15" fmla="*/ 2147483647 h 186"/>
                  <a:gd name="T16" fmla="*/ 2147483647 w 179"/>
                  <a:gd name="T17" fmla="*/ 2147483647 h 186"/>
                  <a:gd name="T18" fmla="*/ 2147483647 w 179"/>
                  <a:gd name="T19" fmla="*/ 2147483647 h 186"/>
                  <a:gd name="T20" fmla="*/ 2147483647 w 179"/>
                  <a:gd name="T21" fmla="*/ 2147483647 h 186"/>
                  <a:gd name="T22" fmla="*/ 2147483647 w 179"/>
                  <a:gd name="T23" fmla="*/ 2147483647 h 186"/>
                  <a:gd name="T24" fmla="*/ 2147483647 w 179"/>
                  <a:gd name="T25" fmla="*/ 2147483647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a:lstStyle/>
              <a:p>
                <a:pPr fontAlgn="auto">
                  <a:spcBef>
                    <a:spcPts val="0"/>
                  </a:spcBef>
                  <a:spcAft>
                    <a:spcPts val="0"/>
                  </a:spcAft>
                  <a:defRPr/>
                </a:pPr>
                <a:endParaRPr lang="en-US">
                  <a:latin typeface="+mn-lt"/>
                  <a:ea typeface="+mn-ea"/>
                </a:endParaRPr>
              </a:p>
            </p:txBody>
          </p:sp>
        </p:grpSp>
        <p:sp>
          <p:nvSpPr>
            <p:cNvPr id="71" name="Freeform 32"/>
            <p:cNvSpPr>
              <a:spLocks/>
            </p:cNvSpPr>
            <p:nvPr/>
          </p:nvSpPr>
          <p:spPr bwMode="auto">
            <a:xfrm>
              <a:off x="9499445" y="5777168"/>
              <a:ext cx="384158" cy="385824"/>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72" name="Freeform 80"/>
            <p:cNvSpPr>
              <a:spLocks/>
            </p:cNvSpPr>
            <p:nvPr/>
          </p:nvSpPr>
          <p:spPr bwMode="auto">
            <a:xfrm flipV="1">
              <a:off x="9258652" y="5397258"/>
              <a:ext cx="95955" cy="95955"/>
            </a:xfrm>
            <a:custGeom>
              <a:avLst/>
              <a:gdLst>
                <a:gd name="T0" fmla="*/ 2147483647 w 76"/>
                <a:gd name="T1" fmla="*/ 2147483647 h 76"/>
                <a:gd name="T2" fmla="*/ 2147483647 w 76"/>
                <a:gd name="T3" fmla="*/ 2147483647 h 76"/>
                <a:gd name="T4" fmla="*/ 2147483647 w 76"/>
                <a:gd name="T5" fmla="*/ 2147483647 h 76"/>
                <a:gd name="T6" fmla="*/ 2147483647 w 76"/>
                <a:gd name="T7" fmla="*/ 2147483647 h 76"/>
                <a:gd name="T8" fmla="*/ 2147483647 w 76"/>
                <a:gd name="T9" fmla="*/ 2147483647 h 76"/>
                <a:gd name="T10" fmla="*/ 2147483647 w 76"/>
                <a:gd name="T11" fmla="*/ 2147483647 h 76"/>
                <a:gd name="T12" fmla="*/ 2147483647 w 76"/>
                <a:gd name="T13" fmla="*/ 0 h 76"/>
                <a:gd name="T14" fmla="*/ 2147483647 w 76"/>
                <a:gd name="T15" fmla="*/ 2147483647 h 76"/>
                <a:gd name="T16" fmla="*/ 2147483647 w 76"/>
                <a:gd name="T17" fmla="*/ 0 h 76"/>
                <a:gd name="T18" fmla="*/ 2147483647 w 76"/>
                <a:gd name="T19" fmla="*/ 2147483647 h 76"/>
                <a:gd name="T20" fmla="*/ 2147483647 w 76"/>
                <a:gd name="T21" fmla="*/ 2147483647 h 76"/>
                <a:gd name="T22" fmla="*/ 2147483647 w 76"/>
                <a:gd name="T23" fmla="*/ 2147483647 h 76"/>
                <a:gd name="T24" fmla="*/ 2147483647 w 76"/>
                <a:gd name="T25" fmla="*/ 2147483647 h 76"/>
                <a:gd name="T26" fmla="*/ 2147483647 w 76"/>
                <a:gd name="T27" fmla="*/ 2147483647 h 76"/>
                <a:gd name="T28" fmla="*/ 0 w 76"/>
                <a:gd name="T29" fmla="*/ 2147483647 h 76"/>
                <a:gd name="T30" fmla="*/ 2147483647 w 76"/>
                <a:gd name="T31" fmla="*/ 2147483647 h 76"/>
                <a:gd name="T32" fmla="*/ 2147483647 w 76"/>
                <a:gd name="T33" fmla="*/ 2147483647 h 76"/>
                <a:gd name="T34" fmla="*/ 2147483647 w 76"/>
                <a:gd name="T35" fmla="*/ 2147483647 h 76"/>
                <a:gd name="T36" fmla="*/ 2147483647 w 76"/>
                <a:gd name="T37" fmla="*/ 2147483647 h 76"/>
                <a:gd name="T38" fmla="*/ 2147483647 w 76"/>
                <a:gd name="T39" fmla="*/ 2147483647 h 76"/>
                <a:gd name="T40" fmla="*/ 2147483647 w 76"/>
                <a:gd name="T41" fmla="*/ 2147483647 h 76"/>
                <a:gd name="T42" fmla="*/ 2147483647 w 76"/>
                <a:gd name="T43" fmla="*/ 2147483647 h 76"/>
                <a:gd name="T44" fmla="*/ 2147483647 w 76"/>
                <a:gd name="T45" fmla="*/ 2147483647 h 76"/>
                <a:gd name="T46" fmla="*/ 2147483647 w 76"/>
                <a:gd name="T47" fmla="*/ 2147483647 h 76"/>
                <a:gd name="T48" fmla="*/ 2147483647 w 76"/>
                <a:gd name="T49" fmla="*/ 2147483647 h 76"/>
                <a:gd name="T50" fmla="*/ 2147483647 w 76"/>
                <a:gd name="T51" fmla="*/ 2147483647 h 76"/>
                <a:gd name="T52" fmla="*/ 2147483647 w 76"/>
                <a:gd name="T53" fmla="*/ 2147483647 h 76"/>
                <a:gd name="T54" fmla="*/ 2147483647 w 76"/>
                <a:gd name="T55" fmla="*/ 2147483647 h 76"/>
                <a:gd name="T56" fmla="*/ 2147483647 w 76"/>
                <a:gd name="T57" fmla="*/ 2147483647 h 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3" name="Freeform 80"/>
            <p:cNvSpPr>
              <a:spLocks/>
            </p:cNvSpPr>
            <p:nvPr/>
          </p:nvSpPr>
          <p:spPr bwMode="auto">
            <a:xfrm>
              <a:off x="7300858" y="5810510"/>
              <a:ext cx="242876" cy="242927"/>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74" name="Freeform 84"/>
            <p:cNvSpPr>
              <a:spLocks/>
            </p:cNvSpPr>
            <p:nvPr/>
          </p:nvSpPr>
          <p:spPr bwMode="auto">
            <a:xfrm>
              <a:off x="8077110" y="5734298"/>
              <a:ext cx="163506" cy="160364"/>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75" name="Freeform 84"/>
            <p:cNvSpPr>
              <a:spLocks/>
            </p:cNvSpPr>
            <p:nvPr/>
          </p:nvSpPr>
          <p:spPr bwMode="auto">
            <a:xfrm>
              <a:off x="7369117" y="5885135"/>
              <a:ext cx="104770" cy="103204"/>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76" name="Oval 75"/>
            <p:cNvSpPr/>
            <p:nvPr/>
          </p:nvSpPr>
          <p:spPr>
            <a:xfrm flipH="1">
              <a:off x="9615328" y="5894662"/>
              <a:ext cx="152393" cy="15242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7" name="Group 136"/>
            <p:cNvGrpSpPr>
              <a:grpSpLocks/>
            </p:cNvGrpSpPr>
            <p:nvPr/>
          </p:nvGrpSpPr>
          <p:grpSpPr bwMode="auto">
            <a:xfrm>
              <a:off x="4803790" y="5319186"/>
              <a:ext cx="2690707" cy="1385231"/>
              <a:chOff x="5184534" y="1125344"/>
              <a:chExt cx="2690707" cy="1385231"/>
            </a:xfrm>
          </p:grpSpPr>
          <p:sp>
            <p:nvSpPr>
              <p:cNvPr id="78" name="Freeform 67"/>
              <p:cNvSpPr>
                <a:spLocks/>
              </p:cNvSpPr>
              <p:nvPr/>
            </p:nvSpPr>
            <p:spPr bwMode="auto">
              <a:xfrm rot="8881702">
                <a:off x="6702158" y="1341987"/>
                <a:ext cx="1173110" cy="1168588"/>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79" name="Freeform 67"/>
              <p:cNvSpPr>
                <a:spLocks/>
              </p:cNvSpPr>
              <p:nvPr/>
            </p:nvSpPr>
            <p:spPr bwMode="auto">
              <a:xfrm rot="21087457">
                <a:off x="5184577" y="1138754"/>
                <a:ext cx="1115962" cy="1228923"/>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80" name="Freeform 105"/>
              <p:cNvSpPr>
                <a:spLocks/>
              </p:cNvSpPr>
              <p:nvPr/>
            </p:nvSpPr>
            <p:spPr bwMode="auto">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a:lstStyle/>
              <a:p>
                <a:pPr fontAlgn="auto">
                  <a:spcBef>
                    <a:spcPts val="0"/>
                  </a:spcBef>
                  <a:spcAft>
                    <a:spcPts val="0"/>
                  </a:spcAft>
                  <a:defRPr/>
                </a:pPr>
                <a:endParaRPr lang="en-US">
                  <a:latin typeface="+mn-lt"/>
                  <a:ea typeface="+mn-ea"/>
                </a:endParaRPr>
              </a:p>
            </p:txBody>
          </p:sp>
          <p:sp>
            <p:nvSpPr>
              <p:cNvPr id="81" name="Freeform 106"/>
              <p:cNvSpPr>
                <a:spLocks/>
              </p:cNvSpPr>
              <p:nvPr/>
            </p:nvSpPr>
            <p:spPr bwMode="auto">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a:lstStyle/>
              <a:p>
                <a:pPr fontAlgn="auto">
                  <a:spcBef>
                    <a:spcPts val="0"/>
                  </a:spcBef>
                  <a:spcAft>
                    <a:spcPts val="0"/>
                  </a:spcAft>
                  <a:defRPr/>
                </a:pPr>
                <a:endParaRPr lang="en-US">
                  <a:latin typeface="+mn-lt"/>
                  <a:ea typeface="+mn-ea"/>
                </a:endParaRPr>
              </a:p>
            </p:txBody>
          </p:sp>
          <p:sp>
            <p:nvSpPr>
              <p:cNvPr id="82" name="Freeform 106"/>
              <p:cNvSpPr>
                <a:spLocks/>
              </p:cNvSpPr>
              <p:nvPr/>
            </p:nvSpPr>
            <p:spPr bwMode="auto">
              <a:xfrm>
                <a:off x="6222745" y="1584116"/>
                <a:ext cx="446457" cy="446457"/>
              </a:xfrm>
              <a:custGeom>
                <a:avLst/>
                <a:gdLst>
                  <a:gd name="T0" fmla="*/ 2147483647 w 72"/>
                  <a:gd name="T1" fmla="*/ 2147483647 h 72"/>
                  <a:gd name="T2" fmla="*/ 2147483647 w 72"/>
                  <a:gd name="T3" fmla="*/ 2147483647 h 72"/>
                  <a:gd name="T4" fmla="*/ 2147483647 w 72"/>
                  <a:gd name="T5" fmla="*/ 2147483647 h 72"/>
                  <a:gd name="T6" fmla="*/ 2147483647 w 72"/>
                  <a:gd name="T7" fmla="*/ 2147483647 h 72"/>
                  <a:gd name="T8" fmla="*/ 2147483647 w 72"/>
                  <a:gd name="T9" fmla="*/ 2147483647 h 72"/>
                  <a:gd name="T10" fmla="*/ 2147483647 w 72"/>
                  <a:gd name="T11" fmla="*/ 2147483647 h 72"/>
                  <a:gd name="T12" fmla="*/ 2147483647 w 72"/>
                  <a:gd name="T13" fmla="*/ 2147483647 h 72"/>
                  <a:gd name="T14" fmla="*/ 0 w 72"/>
                  <a:gd name="T15" fmla="*/ 2147483647 h 72"/>
                  <a:gd name="T16" fmla="*/ 2147483647 w 72"/>
                  <a:gd name="T17" fmla="*/ 2147483647 h 72"/>
                  <a:gd name="T18" fmla="*/ 2147483647 w 72"/>
                  <a:gd name="T19" fmla="*/ 2147483647 h 72"/>
                  <a:gd name="T20" fmla="*/ 2147483647 w 72"/>
                  <a:gd name="T21" fmla="*/ 2147483647 h 72"/>
                  <a:gd name="T22" fmla="*/ 2147483647 w 72"/>
                  <a:gd name="T23" fmla="*/ 2147483647 h 72"/>
                  <a:gd name="T24" fmla="*/ 2147483647 w 72"/>
                  <a:gd name="T25" fmla="*/ 2147483647 h 72"/>
                  <a:gd name="T26" fmla="*/ 2147483647 w 72"/>
                  <a:gd name="T27" fmla="*/ 2147483647 h 72"/>
                  <a:gd name="T28" fmla="*/ 2147483647 w 72"/>
                  <a:gd name="T29" fmla="*/ 2147483647 h 72"/>
                  <a:gd name="T30" fmla="*/ 2147483647 w 72"/>
                  <a:gd name="T31" fmla="*/ 2147483647 h 72"/>
                  <a:gd name="T32" fmla="*/ 2147483647 w 72"/>
                  <a:gd name="T33" fmla="*/ 2147483647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 name="Title 1"/>
          <p:cNvSpPr>
            <a:spLocks noGrp="1"/>
          </p:cNvSpPr>
          <p:nvPr>
            <p:ph type="ctrTitle"/>
          </p:nvPr>
        </p:nvSpPr>
        <p:spPr>
          <a:xfrm>
            <a:off x="1524000" y="1005840"/>
            <a:ext cx="9144000" cy="2651760"/>
          </a:xfrm>
        </p:spPr>
        <p:txBody>
          <a:bodyPr>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524000" y="3719568"/>
            <a:ext cx="9144000" cy="1082939"/>
          </a:xfrm>
        </p:spPr>
        <p:txBody>
          <a:bodyPr/>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783645328"/>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F989FE-6DCD-42CE-A677-54E8F160DC8C}" type="datetime1">
              <a:rPr lang="en-US" altLang="en-US"/>
              <a:pPr>
                <a:defRPr/>
              </a:pPr>
              <a:t>7/8/2014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71C872-FB41-4388-A28B-DBCF6F8FFE51}" type="slidenum">
              <a:rPr lang="en-US" altLang="en-US"/>
              <a:pPr>
                <a:defRPr/>
              </a:pPr>
              <a:t>‹#›</a:t>
            </a:fld>
            <a:endParaRPr lang="en-US" altLang="en-US"/>
          </a:p>
        </p:txBody>
      </p:sp>
    </p:spTree>
    <p:extLst>
      <p:ext uri="{BB962C8B-B14F-4D97-AF65-F5344CB8AC3E}">
        <p14:creationId xmlns:p14="http://schemas.microsoft.com/office/powerpoint/2010/main" val="22634688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0" y="567651"/>
            <a:ext cx="1645920" cy="5452149"/>
          </a:xfrm>
        </p:spPr>
        <p:txBody>
          <a:bodyPr vert="eaVert"/>
          <a:lstStyle>
            <a:lvl1pPr>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524000" y="567652"/>
            <a:ext cx="7315200" cy="545214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AED5DA4-A334-4B1A-BC64-652349FAD33D}" type="datetime1">
              <a:rPr lang="en-US" altLang="en-US"/>
              <a:pPr>
                <a:defRPr/>
              </a:pPr>
              <a:t>7/8/2014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23EE0-DC65-494D-B559-912DE84AC927}" type="slidenum">
              <a:rPr lang="en-US" altLang="en-US"/>
              <a:pPr>
                <a:defRPr/>
              </a:pPr>
              <a:t>‹#›</a:t>
            </a:fld>
            <a:endParaRPr lang="en-US" altLang="en-US"/>
          </a:p>
        </p:txBody>
      </p:sp>
    </p:spTree>
    <p:extLst>
      <p:ext uri="{BB962C8B-B14F-4D97-AF65-F5344CB8AC3E}">
        <p14:creationId xmlns:p14="http://schemas.microsoft.com/office/powerpoint/2010/main" val="286965729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600A3E-DF9F-48B6-A000-22C74C440D6E}" type="datetime1">
              <a:rPr lang="en-US" altLang="en-US"/>
              <a:pPr>
                <a:defRPr/>
              </a:pPr>
              <a:t>7/8/2014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0F1392-2492-41C6-9DBD-4303ADBEC7F7}" type="slidenum">
              <a:rPr lang="en-US" altLang="en-US"/>
              <a:pPr>
                <a:defRPr/>
              </a:pPr>
              <a:t>‹#›</a:t>
            </a:fld>
            <a:endParaRPr lang="en-US" altLang="en-US"/>
          </a:p>
        </p:txBody>
      </p:sp>
    </p:spTree>
    <p:extLst>
      <p:ext uri="{BB962C8B-B14F-4D97-AF65-F5344CB8AC3E}">
        <p14:creationId xmlns:p14="http://schemas.microsoft.com/office/powerpoint/2010/main" val="263802842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63"/>
          <p:cNvGrpSpPr>
            <a:grpSpLocks/>
          </p:cNvGrpSpPr>
          <p:nvPr/>
        </p:nvGrpSpPr>
        <p:grpSpPr bwMode="auto">
          <a:xfrm>
            <a:off x="-111125" y="55563"/>
            <a:ext cx="1187450" cy="6802437"/>
            <a:chOff x="-111192" y="56187"/>
            <a:chExt cx="1187090" cy="6801813"/>
          </a:xfrm>
        </p:grpSpPr>
        <p:sp>
          <p:nvSpPr>
            <p:cNvPr id="5" name="Freeform 64"/>
            <p:cNvSpPr>
              <a:spLocks/>
            </p:cNvSpPr>
            <p:nvPr/>
          </p:nvSpPr>
          <p:spPr bwMode="auto">
            <a:xfrm rot="-229093">
              <a:off x="309865" y="3163138"/>
              <a:ext cx="115581" cy="111454"/>
            </a:xfrm>
            <a:custGeom>
              <a:avLst/>
              <a:gdLst>
                <a:gd name="T0" fmla="*/ 2147483647 w 36"/>
                <a:gd name="T1" fmla="*/ 2147483647 h 35"/>
                <a:gd name="T2" fmla="*/ 2147483647 w 36"/>
                <a:gd name="T3" fmla="*/ 2147483647 h 35"/>
                <a:gd name="T4" fmla="*/ 2147483647 w 36"/>
                <a:gd name="T5" fmla="*/ 2147483647 h 35"/>
                <a:gd name="T6" fmla="*/ 2147483647 w 36"/>
                <a:gd name="T7" fmla="*/ 2147483647 h 35"/>
                <a:gd name="T8" fmla="*/ 2147483647 w 36"/>
                <a:gd name="T9" fmla="*/ 2147483647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Oval 33"/>
            <p:cNvSpPr>
              <a:spLocks noChangeArrowheads="1"/>
            </p:cNvSpPr>
            <p:nvPr/>
          </p:nvSpPr>
          <p:spPr bwMode="auto">
            <a:xfrm rot="-229093">
              <a:off x="157015" y="389531"/>
              <a:ext cx="106330" cy="904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entury Schoolbook" pitchFamily="18" charset="0"/>
                  <a:ea typeface="MS PGothic" pitchFamily="34" charset="-128"/>
                </a:defRPr>
              </a:lvl1pPr>
              <a:lvl2pPr marL="742950" indent="-285750">
                <a:defRPr>
                  <a:solidFill>
                    <a:schemeClr val="tx1"/>
                  </a:solidFill>
                  <a:latin typeface="Century Schoolbook" pitchFamily="18" charset="0"/>
                  <a:ea typeface="MS PGothic" pitchFamily="34" charset="-128"/>
                </a:defRPr>
              </a:lvl2pPr>
              <a:lvl3pPr marL="1143000" indent="-228600">
                <a:defRPr>
                  <a:solidFill>
                    <a:schemeClr val="tx1"/>
                  </a:solidFill>
                  <a:latin typeface="Century Schoolbook" pitchFamily="18" charset="0"/>
                  <a:ea typeface="MS PGothic" pitchFamily="34" charset="-128"/>
                </a:defRPr>
              </a:lvl3pPr>
              <a:lvl4pPr marL="1600200" indent="-228600">
                <a:defRPr>
                  <a:solidFill>
                    <a:schemeClr val="tx1"/>
                  </a:solidFill>
                  <a:latin typeface="Century Schoolbook" pitchFamily="18" charset="0"/>
                  <a:ea typeface="MS PGothic" pitchFamily="34" charset="-128"/>
                </a:defRPr>
              </a:lvl4pPr>
              <a:lvl5pPr marL="2057400" indent="-228600">
                <a:defRPr>
                  <a:solidFill>
                    <a:schemeClr val="tx1"/>
                  </a:solidFill>
                  <a:latin typeface="Century Schoolbook" pitchFamily="18" charset="0"/>
                  <a:ea typeface="MS PGothic" pitchFamily="34" charset="-128"/>
                </a:defRPr>
              </a:lvl5pPr>
              <a:lvl6pPr marL="2514600" indent="-228600" fontAlgn="base">
                <a:spcBef>
                  <a:spcPct val="0"/>
                </a:spcBef>
                <a:spcAft>
                  <a:spcPct val="0"/>
                </a:spcAft>
                <a:defRPr>
                  <a:solidFill>
                    <a:schemeClr val="tx1"/>
                  </a:solidFill>
                  <a:latin typeface="Century Schoolbook" pitchFamily="18" charset="0"/>
                  <a:ea typeface="MS PGothic" pitchFamily="34" charset="-128"/>
                </a:defRPr>
              </a:lvl6pPr>
              <a:lvl7pPr marL="2971800" indent="-228600" fontAlgn="base">
                <a:spcBef>
                  <a:spcPct val="0"/>
                </a:spcBef>
                <a:spcAft>
                  <a:spcPct val="0"/>
                </a:spcAft>
                <a:defRPr>
                  <a:solidFill>
                    <a:schemeClr val="tx1"/>
                  </a:solidFill>
                  <a:latin typeface="Century Schoolbook" pitchFamily="18" charset="0"/>
                  <a:ea typeface="MS PGothic" pitchFamily="34" charset="-128"/>
                </a:defRPr>
              </a:lvl7pPr>
              <a:lvl8pPr marL="3429000" indent="-228600" fontAlgn="base">
                <a:spcBef>
                  <a:spcPct val="0"/>
                </a:spcBef>
                <a:spcAft>
                  <a:spcPct val="0"/>
                </a:spcAft>
                <a:defRPr>
                  <a:solidFill>
                    <a:schemeClr val="tx1"/>
                  </a:solidFill>
                  <a:latin typeface="Century Schoolbook" pitchFamily="18" charset="0"/>
                  <a:ea typeface="MS PGothic" pitchFamily="34" charset="-128"/>
                </a:defRPr>
              </a:lvl8pPr>
              <a:lvl9pPr marL="3886200" indent="-228600" fontAlgn="base">
                <a:spcBef>
                  <a:spcPct val="0"/>
                </a:spcBef>
                <a:spcAft>
                  <a:spcPct val="0"/>
                </a:spcAft>
                <a:defRPr>
                  <a:solidFill>
                    <a:schemeClr val="tx1"/>
                  </a:solidFill>
                  <a:latin typeface="Century Schoolbook" pitchFamily="18" charset="0"/>
                  <a:ea typeface="MS PGothic" pitchFamily="34" charset="-128"/>
                </a:defRPr>
              </a:lvl9pPr>
            </a:lstStyle>
            <a:p>
              <a:pPr>
                <a:defRPr/>
              </a:pPr>
              <a:endParaRPr lang="en-US" altLang="en-US" smtClean="0"/>
            </a:p>
          </p:txBody>
        </p:sp>
        <p:grpSp>
          <p:nvGrpSpPr>
            <p:cNvPr id="7" name="Group 66"/>
            <p:cNvGrpSpPr>
              <a:grpSpLocks/>
            </p:cNvGrpSpPr>
            <p:nvPr/>
          </p:nvGrpSpPr>
          <p:grpSpPr bwMode="auto">
            <a:xfrm rot="-248327">
              <a:off x="188910" y="3285460"/>
              <a:ext cx="886988" cy="656333"/>
              <a:chOff x="452438" y="3540125"/>
              <a:chExt cx="750888" cy="555625"/>
            </a:xfrm>
          </p:grpSpPr>
          <p:sp>
            <p:nvSpPr>
              <p:cNvPr id="35" name="Freeform 34"/>
              <p:cNvSpPr>
                <a:spLocks/>
              </p:cNvSpPr>
              <p:nvPr/>
            </p:nvSpPr>
            <p:spPr bwMode="auto">
              <a:xfrm flipH="1">
                <a:off x="538879" y="3531705"/>
                <a:ext cx="656974" cy="559017"/>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a:lstStyle/>
              <a:p>
                <a:pPr fontAlgn="auto">
                  <a:spcBef>
                    <a:spcPts val="0"/>
                  </a:spcBef>
                  <a:spcAft>
                    <a:spcPts val="0"/>
                  </a:spcAft>
                  <a:defRPr/>
                </a:pPr>
                <a:endParaRPr lang="en-US">
                  <a:latin typeface="+mn-lt"/>
                  <a:ea typeface="+mn-ea"/>
                </a:endParaRPr>
              </a:p>
            </p:txBody>
          </p:sp>
          <p:sp>
            <p:nvSpPr>
              <p:cNvPr id="36" name="Freeform 35"/>
              <p:cNvSpPr>
                <a:spLocks/>
              </p:cNvSpPr>
              <p:nvPr/>
            </p:nvSpPr>
            <p:spPr bwMode="auto">
              <a:xfrm flipH="1">
                <a:off x="445961" y="3573550"/>
                <a:ext cx="734897" cy="514671"/>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grpSp>
        <p:sp>
          <p:nvSpPr>
            <p:cNvPr id="8" name="Freeform 67"/>
            <p:cNvSpPr>
              <a:spLocks/>
            </p:cNvSpPr>
            <p:nvPr/>
          </p:nvSpPr>
          <p:spPr bwMode="auto">
            <a:xfrm rot="-229093">
              <a:off x="40737" y="3810995"/>
              <a:ext cx="338487" cy="336423"/>
            </a:xfrm>
            <a:custGeom>
              <a:avLst/>
              <a:gdLst>
                <a:gd name="T0" fmla="*/ 2147483647 w 106"/>
                <a:gd name="T1" fmla="*/ 0 h 106"/>
                <a:gd name="T2" fmla="*/ 2147483647 w 106"/>
                <a:gd name="T3" fmla="*/ 0 h 106"/>
                <a:gd name="T4" fmla="*/ 2147483647 w 106"/>
                <a:gd name="T5" fmla="*/ 2147483647 h 106"/>
                <a:gd name="T6" fmla="*/ 2147483647 w 106"/>
                <a:gd name="T7" fmla="*/ 2147483647 h 106"/>
                <a:gd name="T8" fmla="*/ 2147483647 w 106"/>
                <a:gd name="T9" fmla="*/ 2147483647 h 106"/>
                <a:gd name="T10" fmla="*/ 2147483647 w 106"/>
                <a:gd name="T11" fmla="*/ 2147483647 h 106"/>
                <a:gd name="T12" fmla="*/ 2147483647 w 106"/>
                <a:gd name="T13" fmla="*/ 2147483647 h 106"/>
                <a:gd name="T14" fmla="*/ 2147483647 w 106"/>
                <a:gd name="T15" fmla="*/ 2147483647 h 106"/>
                <a:gd name="T16" fmla="*/ 2147483647 w 106"/>
                <a:gd name="T17" fmla="*/ 2147483647 h 106"/>
                <a:gd name="T18" fmla="*/ 2147483647 w 106"/>
                <a:gd name="T19" fmla="*/ 2147483647 h 106"/>
                <a:gd name="T20" fmla="*/ 2147483647 w 106"/>
                <a:gd name="T21" fmla="*/ 2147483647 h 106"/>
                <a:gd name="T22" fmla="*/ 2147483647 w 106"/>
                <a:gd name="T23" fmla="*/ 2147483647 h 106"/>
                <a:gd name="T24" fmla="*/ 2147483647 w 106"/>
                <a:gd name="T25" fmla="*/ 2147483647 h 106"/>
                <a:gd name="T26" fmla="*/ 2147483647 w 106"/>
                <a:gd name="T27" fmla="*/ 2147483647 h 106"/>
                <a:gd name="T28" fmla="*/ 2147483647 w 106"/>
                <a:gd name="T29" fmla="*/ 2147483647 h 106"/>
                <a:gd name="T30" fmla="*/ 2147483647 w 106"/>
                <a:gd name="T31" fmla="*/ 2147483647 h 106"/>
                <a:gd name="T32" fmla="*/ 2147483647 w 106"/>
                <a:gd name="T33" fmla="*/ 2147483647 h 106"/>
                <a:gd name="T34" fmla="*/ 2147483647 w 106"/>
                <a:gd name="T35" fmla="*/ 2147483647 h 106"/>
                <a:gd name="T36" fmla="*/ 2147483647 w 106"/>
                <a:gd name="T37" fmla="*/ 2147483647 h 106"/>
                <a:gd name="T38" fmla="*/ 2147483647 w 106"/>
                <a:gd name="T39" fmla="*/ 2147483647 h 106"/>
                <a:gd name="T40" fmla="*/ 2147483647 w 106"/>
                <a:gd name="T41" fmla="*/ 2147483647 h 106"/>
                <a:gd name="T42" fmla="*/ 2147483647 w 106"/>
                <a:gd name="T43" fmla="*/ 2147483647 h 106"/>
                <a:gd name="T44" fmla="*/ 2147483647 w 106"/>
                <a:gd name="T45" fmla="*/ 2147483647 h 106"/>
                <a:gd name="T46" fmla="*/ 2147483647 w 106"/>
                <a:gd name="T47" fmla="*/ 2147483647 h 106"/>
                <a:gd name="T48" fmla="*/ 2147483647 w 106"/>
                <a:gd name="T49" fmla="*/ 2147483647 h 106"/>
                <a:gd name="T50" fmla="*/ 2147483647 w 106"/>
                <a:gd name="T51" fmla="*/ 2147483647 h 106"/>
                <a:gd name="T52" fmla="*/ 2147483647 w 106"/>
                <a:gd name="T53" fmla="*/ 2147483647 h 106"/>
                <a:gd name="T54" fmla="*/ 2147483647 w 106"/>
                <a:gd name="T55" fmla="*/ 2147483647 h 106"/>
                <a:gd name="T56" fmla="*/ 2147483647 w 106"/>
                <a:gd name="T57" fmla="*/ 2147483647 h 106"/>
                <a:gd name="T58" fmla="*/ 2147483647 w 106"/>
                <a:gd name="T59" fmla="*/ 2147483647 h 106"/>
                <a:gd name="T60" fmla="*/ 2147483647 w 106"/>
                <a:gd name="T61" fmla="*/ 2147483647 h 106"/>
                <a:gd name="T62" fmla="*/ 2147483647 w 106"/>
                <a:gd name="T63" fmla="*/ 2147483647 h 106"/>
                <a:gd name="T64" fmla="*/ 2147483647 w 106"/>
                <a:gd name="T65" fmla="*/ 2147483647 h 106"/>
                <a:gd name="T66" fmla="*/ 2147483647 w 106"/>
                <a:gd name="T67" fmla="*/ 2147483647 h 106"/>
                <a:gd name="T68" fmla="*/ 2147483647 w 106"/>
                <a:gd name="T69" fmla="*/ 2147483647 h 106"/>
                <a:gd name="T70" fmla="*/ 2147483647 w 106"/>
                <a:gd name="T71" fmla="*/ 2147483647 h 106"/>
                <a:gd name="T72" fmla="*/ 2147483647 w 106"/>
                <a:gd name="T73" fmla="*/ 2147483647 h 106"/>
                <a:gd name="T74" fmla="*/ 2147483647 w 106"/>
                <a:gd name="T75" fmla="*/ 2147483647 h 106"/>
                <a:gd name="T76" fmla="*/ 2147483647 w 106"/>
                <a:gd name="T77" fmla="*/ 0 h 1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68"/>
            <p:cNvSpPr>
              <a:spLocks/>
            </p:cNvSpPr>
            <p:nvPr/>
          </p:nvSpPr>
          <p:spPr bwMode="auto">
            <a:xfrm rot="1029304">
              <a:off x="-5757" y="2131015"/>
              <a:ext cx="717568" cy="786784"/>
            </a:xfrm>
            <a:custGeom>
              <a:avLst/>
              <a:gdLst>
                <a:gd name="T0" fmla="*/ 624166 w 717568"/>
                <a:gd name="T1" fmla="*/ 7939 h 786784"/>
                <a:gd name="T2" fmla="*/ 680993 w 717568"/>
                <a:gd name="T3" fmla="*/ 7779 h 786784"/>
                <a:gd name="T4" fmla="*/ 244665 w 717568"/>
                <a:gd name="T5" fmla="*/ 782347 h 786784"/>
                <a:gd name="T6" fmla="*/ 109114 w 717568"/>
                <a:gd name="T7" fmla="*/ 756152 h 786784"/>
                <a:gd name="T8" fmla="*/ 99313 w 717568"/>
                <a:gd name="T9" fmla="*/ 749712 h 786784"/>
                <a:gd name="T10" fmla="*/ 0 w 717568"/>
                <a:gd name="T11" fmla="*/ 427989 h 786784"/>
                <a:gd name="T12" fmla="*/ 3400 w 717568"/>
                <a:gd name="T13" fmla="*/ 430734 h 786784"/>
                <a:gd name="T14" fmla="*/ 260064 w 717568"/>
                <a:gd name="T15" fmla="*/ 731389 h 786784"/>
                <a:gd name="T16" fmla="*/ 624166 w 717568"/>
                <a:gd name="T17" fmla="*/ 7939 h 7867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69"/>
            <p:cNvSpPr>
              <a:spLocks/>
            </p:cNvSpPr>
            <p:nvPr/>
          </p:nvSpPr>
          <p:spPr bwMode="auto">
            <a:xfrm rot="229093" flipH="1">
              <a:off x="363693" y="5127408"/>
              <a:ext cx="115581" cy="111454"/>
            </a:xfrm>
            <a:custGeom>
              <a:avLst/>
              <a:gdLst>
                <a:gd name="T0" fmla="*/ 2147483647 w 36"/>
                <a:gd name="T1" fmla="*/ 2147483647 h 35"/>
                <a:gd name="T2" fmla="*/ 2147483647 w 36"/>
                <a:gd name="T3" fmla="*/ 2147483647 h 35"/>
                <a:gd name="T4" fmla="*/ 2147483647 w 36"/>
                <a:gd name="T5" fmla="*/ 2147483647 h 35"/>
                <a:gd name="T6" fmla="*/ 2147483647 w 36"/>
                <a:gd name="T7" fmla="*/ 2147483647 h 35"/>
                <a:gd name="T8" fmla="*/ 2147483647 w 36"/>
                <a:gd name="T9" fmla="*/ 2147483647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70"/>
            <p:cNvSpPr>
              <a:spLocks/>
            </p:cNvSpPr>
            <p:nvPr/>
          </p:nvSpPr>
          <p:spPr bwMode="auto">
            <a:xfrm rot="229093" flipH="1">
              <a:off x="820539" y="6496790"/>
              <a:ext cx="130517" cy="129721"/>
            </a:xfrm>
            <a:custGeom>
              <a:avLst/>
              <a:gdLst>
                <a:gd name="T0" fmla="*/ 2147483647 w 106"/>
                <a:gd name="T1" fmla="*/ 0 h 106"/>
                <a:gd name="T2" fmla="*/ 2147483647 w 106"/>
                <a:gd name="T3" fmla="*/ 0 h 106"/>
                <a:gd name="T4" fmla="*/ 2147483647 w 106"/>
                <a:gd name="T5" fmla="*/ 2147483647 h 106"/>
                <a:gd name="T6" fmla="*/ 2147483647 w 106"/>
                <a:gd name="T7" fmla="*/ 2147483647 h 106"/>
                <a:gd name="T8" fmla="*/ 2147483647 w 106"/>
                <a:gd name="T9" fmla="*/ 2147483647 h 106"/>
                <a:gd name="T10" fmla="*/ 2147483647 w 106"/>
                <a:gd name="T11" fmla="*/ 2147483647 h 106"/>
                <a:gd name="T12" fmla="*/ 2147483647 w 106"/>
                <a:gd name="T13" fmla="*/ 2147483647 h 106"/>
                <a:gd name="T14" fmla="*/ 2147483647 w 106"/>
                <a:gd name="T15" fmla="*/ 2147483647 h 106"/>
                <a:gd name="T16" fmla="*/ 2147483647 w 106"/>
                <a:gd name="T17" fmla="*/ 2147483647 h 106"/>
                <a:gd name="T18" fmla="*/ 2147483647 w 106"/>
                <a:gd name="T19" fmla="*/ 2147483647 h 106"/>
                <a:gd name="T20" fmla="*/ 2147483647 w 106"/>
                <a:gd name="T21" fmla="*/ 2147483647 h 106"/>
                <a:gd name="T22" fmla="*/ 2147483647 w 106"/>
                <a:gd name="T23" fmla="*/ 2147483647 h 106"/>
                <a:gd name="T24" fmla="*/ 2147483647 w 106"/>
                <a:gd name="T25" fmla="*/ 2147483647 h 106"/>
                <a:gd name="T26" fmla="*/ 2147483647 w 106"/>
                <a:gd name="T27" fmla="*/ 2147483647 h 106"/>
                <a:gd name="T28" fmla="*/ 2147483647 w 106"/>
                <a:gd name="T29" fmla="*/ 2147483647 h 106"/>
                <a:gd name="T30" fmla="*/ 2147483647 w 106"/>
                <a:gd name="T31" fmla="*/ 2147483647 h 106"/>
                <a:gd name="T32" fmla="*/ 2147483647 w 106"/>
                <a:gd name="T33" fmla="*/ 2147483647 h 106"/>
                <a:gd name="T34" fmla="*/ 2147483647 w 106"/>
                <a:gd name="T35" fmla="*/ 2147483647 h 106"/>
                <a:gd name="T36" fmla="*/ 2147483647 w 106"/>
                <a:gd name="T37" fmla="*/ 2147483647 h 106"/>
                <a:gd name="T38" fmla="*/ 2147483647 w 106"/>
                <a:gd name="T39" fmla="*/ 2147483647 h 106"/>
                <a:gd name="T40" fmla="*/ 2147483647 w 106"/>
                <a:gd name="T41" fmla="*/ 2147483647 h 106"/>
                <a:gd name="T42" fmla="*/ 2147483647 w 106"/>
                <a:gd name="T43" fmla="*/ 2147483647 h 106"/>
                <a:gd name="T44" fmla="*/ 2147483647 w 106"/>
                <a:gd name="T45" fmla="*/ 2147483647 h 106"/>
                <a:gd name="T46" fmla="*/ 2147483647 w 106"/>
                <a:gd name="T47" fmla="*/ 2147483647 h 106"/>
                <a:gd name="T48" fmla="*/ 2147483647 w 106"/>
                <a:gd name="T49" fmla="*/ 2147483647 h 106"/>
                <a:gd name="T50" fmla="*/ 2147483647 w 106"/>
                <a:gd name="T51" fmla="*/ 2147483647 h 106"/>
                <a:gd name="T52" fmla="*/ 2147483647 w 106"/>
                <a:gd name="T53" fmla="*/ 2147483647 h 106"/>
                <a:gd name="T54" fmla="*/ 2147483647 w 106"/>
                <a:gd name="T55" fmla="*/ 2147483647 h 106"/>
                <a:gd name="T56" fmla="*/ 2147483647 w 106"/>
                <a:gd name="T57" fmla="*/ 2147483647 h 106"/>
                <a:gd name="T58" fmla="*/ 2147483647 w 106"/>
                <a:gd name="T59" fmla="*/ 2147483647 h 106"/>
                <a:gd name="T60" fmla="*/ 2147483647 w 106"/>
                <a:gd name="T61" fmla="*/ 2147483647 h 106"/>
                <a:gd name="T62" fmla="*/ 2147483647 w 106"/>
                <a:gd name="T63" fmla="*/ 2147483647 h 106"/>
                <a:gd name="T64" fmla="*/ 2147483647 w 106"/>
                <a:gd name="T65" fmla="*/ 2147483647 h 106"/>
                <a:gd name="T66" fmla="*/ 2147483647 w 106"/>
                <a:gd name="T67" fmla="*/ 2147483647 h 106"/>
                <a:gd name="T68" fmla="*/ 2147483647 w 106"/>
                <a:gd name="T69" fmla="*/ 2147483647 h 106"/>
                <a:gd name="T70" fmla="*/ 2147483647 w 106"/>
                <a:gd name="T71" fmla="*/ 2147483647 h 106"/>
                <a:gd name="T72" fmla="*/ 2147483647 w 106"/>
                <a:gd name="T73" fmla="*/ 2147483647 h 106"/>
                <a:gd name="T74" fmla="*/ 2147483647 w 106"/>
                <a:gd name="T75" fmla="*/ 2147483647 h 106"/>
                <a:gd name="T76" fmla="*/ 2147483647 w 106"/>
                <a:gd name="T77" fmla="*/ 0 h 1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71"/>
            <p:cNvSpPr>
              <a:spLocks/>
            </p:cNvSpPr>
            <p:nvPr/>
          </p:nvSpPr>
          <p:spPr bwMode="auto">
            <a:xfrm rot="-3111243">
              <a:off x="56320" y="5556204"/>
              <a:ext cx="303358" cy="304647"/>
            </a:xfrm>
            <a:custGeom>
              <a:avLst/>
              <a:gdLst>
                <a:gd name="T0" fmla="*/ 2147483647 w 117"/>
                <a:gd name="T1" fmla="*/ 2147483647 h 117"/>
                <a:gd name="T2" fmla="*/ 2147483647 w 117"/>
                <a:gd name="T3" fmla="*/ 2147483647 h 117"/>
                <a:gd name="T4" fmla="*/ 2147483647 w 117"/>
                <a:gd name="T5" fmla="*/ 2147483647 h 117"/>
                <a:gd name="T6" fmla="*/ 2147483647 w 117"/>
                <a:gd name="T7" fmla="*/ 2147483647 h 117"/>
                <a:gd name="T8" fmla="*/ 2147483647 w 117"/>
                <a:gd name="T9" fmla="*/ 2147483647 h 117"/>
                <a:gd name="T10" fmla="*/ 2147483647 w 117"/>
                <a:gd name="T11" fmla="*/ 2147483647 h 117"/>
                <a:gd name="T12" fmla="*/ 2147483647 w 117"/>
                <a:gd name="T13" fmla="*/ 2147483647 h 117"/>
                <a:gd name="T14" fmla="*/ 2147483647 w 117"/>
                <a:gd name="T15" fmla="*/ 2147483647 h 117"/>
                <a:gd name="T16" fmla="*/ 2147483647 w 117"/>
                <a:gd name="T17" fmla="*/ 0 h 117"/>
                <a:gd name="T18" fmla="*/ 2147483647 w 117"/>
                <a:gd name="T19" fmla="*/ 2147483647 h 117"/>
                <a:gd name="T20" fmla="*/ 2147483647 w 117"/>
                <a:gd name="T21" fmla="*/ 2147483647 h 117"/>
                <a:gd name="T22" fmla="*/ 2147483647 w 117"/>
                <a:gd name="T23" fmla="*/ 2147483647 h 117"/>
                <a:gd name="T24" fmla="*/ 2147483647 w 117"/>
                <a:gd name="T25" fmla="*/ 2147483647 h 117"/>
                <a:gd name="T26" fmla="*/ 2147483647 w 117"/>
                <a:gd name="T27" fmla="*/ 2147483647 h 117"/>
                <a:gd name="T28" fmla="*/ 2147483647 w 117"/>
                <a:gd name="T29" fmla="*/ 2147483647 h 117"/>
                <a:gd name="T30" fmla="*/ 2147483647 w 117"/>
                <a:gd name="T31" fmla="*/ 2147483647 h 117"/>
                <a:gd name="T32" fmla="*/ 2147483647 w 117"/>
                <a:gd name="T33" fmla="*/ 2147483647 h 117"/>
                <a:gd name="T34" fmla="*/ 2147483647 w 117"/>
                <a:gd name="T35" fmla="*/ 2147483647 h 117"/>
                <a:gd name="T36" fmla="*/ 2147483647 w 117"/>
                <a:gd name="T37" fmla="*/ 2147483647 h 117"/>
                <a:gd name="T38" fmla="*/ 2147483647 w 117"/>
                <a:gd name="T39" fmla="*/ 2147483647 h 117"/>
                <a:gd name="T40" fmla="*/ 2147483647 w 117"/>
                <a:gd name="T41" fmla="*/ 2147483647 h 117"/>
                <a:gd name="T42" fmla="*/ 2147483647 w 117"/>
                <a:gd name="T43" fmla="*/ 2147483647 h 117"/>
                <a:gd name="T44" fmla="*/ 2147483647 w 117"/>
                <a:gd name="T45" fmla="*/ 2147483647 h 117"/>
                <a:gd name="T46" fmla="*/ 2147483647 w 117"/>
                <a:gd name="T47" fmla="*/ 2147483647 h 117"/>
                <a:gd name="T48" fmla="*/ 2147483647 w 117"/>
                <a:gd name="T49" fmla="*/ 2147483647 h 117"/>
                <a:gd name="T50" fmla="*/ 2147483647 w 117"/>
                <a:gd name="T51" fmla="*/ 2147483647 h 117"/>
                <a:gd name="T52" fmla="*/ 2147483647 w 117"/>
                <a:gd name="T53" fmla="*/ 2147483647 h 117"/>
                <a:gd name="T54" fmla="*/ 2147483647 w 117"/>
                <a:gd name="T55" fmla="*/ 2147483647 h 117"/>
                <a:gd name="T56" fmla="*/ 2147483647 w 117"/>
                <a:gd name="T57" fmla="*/ 2147483647 h 11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72"/>
            <p:cNvSpPr>
              <a:spLocks/>
            </p:cNvSpPr>
            <p:nvPr/>
          </p:nvSpPr>
          <p:spPr bwMode="auto">
            <a:xfrm rot="21540920" flipH="1">
              <a:off x="309775" y="56187"/>
              <a:ext cx="173372" cy="171307"/>
            </a:xfrm>
            <a:custGeom>
              <a:avLst/>
              <a:gdLst>
                <a:gd name="T0" fmla="*/ 2147483647 w 54"/>
                <a:gd name="T1" fmla="*/ 2147483647 h 54"/>
                <a:gd name="T2" fmla="*/ 2147483647 w 54"/>
                <a:gd name="T3" fmla="*/ 2147483647 h 54"/>
                <a:gd name="T4" fmla="*/ 2147483647 w 54"/>
                <a:gd name="T5" fmla="*/ 2147483647 h 54"/>
                <a:gd name="T6" fmla="*/ 2147483647 w 54"/>
                <a:gd name="T7" fmla="*/ 2147483647 h 54"/>
                <a:gd name="T8" fmla="*/ 2147483647 w 54"/>
                <a:gd name="T9" fmla="*/ 2147483647 h 54"/>
                <a:gd name="T10" fmla="*/ 2147483647 w 54"/>
                <a:gd name="T11" fmla="*/ 2147483647 h 54"/>
                <a:gd name="T12" fmla="*/ 2147483647 w 54"/>
                <a:gd name="T13" fmla="*/ 2147483647 h 54"/>
                <a:gd name="T14" fmla="*/ 2147483647 w 54"/>
                <a:gd name="T15" fmla="*/ 2147483647 h 54"/>
                <a:gd name="T16" fmla="*/ 2147483647 w 54"/>
                <a:gd name="T17" fmla="*/ 0 h 54"/>
                <a:gd name="T18" fmla="*/ 2147483647 w 54"/>
                <a:gd name="T19" fmla="*/ 2147483647 h 54"/>
                <a:gd name="T20" fmla="*/ 2147483647 w 54"/>
                <a:gd name="T21" fmla="*/ 2147483647 h 54"/>
                <a:gd name="T22" fmla="*/ 2147483647 w 54"/>
                <a:gd name="T23" fmla="*/ 2147483647 h 54"/>
                <a:gd name="T24" fmla="*/ 2147483647 w 54"/>
                <a:gd name="T25" fmla="*/ 2147483647 h 54"/>
                <a:gd name="T26" fmla="*/ 2147483647 w 54"/>
                <a:gd name="T27" fmla="*/ 2147483647 h 54"/>
                <a:gd name="T28" fmla="*/ 0 w 54"/>
                <a:gd name="T29" fmla="*/ 2147483647 h 54"/>
                <a:gd name="T30" fmla="*/ 2147483647 w 54"/>
                <a:gd name="T31" fmla="*/ 2147483647 h 54"/>
                <a:gd name="T32" fmla="*/ 0 w 54"/>
                <a:gd name="T33" fmla="*/ 2147483647 h 54"/>
                <a:gd name="T34" fmla="*/ 2147483647 w 54"/>
                <a:gd name="T35" fmla="*/ 2147483647 h 54"/>
                <a:gd name="T36" fmla="*/ 2147483647 w 54"/>
                <a:gd name="T37" fmla="*/ 2147483647 h 54"/>
                <a:gd name="T38" fmla="*/ 2147483647 w 54"/>
                <a:gd name="T39" fmla="*/ 2147483647 h 54"/>
                <a:gd name="T40" fmla="*/ 2147483647 w 54"/>
                <a:gd name="T41" fmla="*/ 2147483647 h 54"/>
                <a:gd name="T42" fmla="*/ 2147483647 w 54"/>
                <a:gd name="T43" fmla="*/ 2147483647 h 54"/>
                <a:gd name="T44" fmla="*/ 2147483647 w 54"/>
                <a:gd name="T45" fmla="*/ 2147483647 h 54"/>
                <a:gd name="T46" fmla="*/ 2147483647 w 54"/>
                <a:gd name="T47" fmla="*/ 2147483647 h 54"/>
                <a:gd name="T48" fmla="*/ 2147483647 w 54"/>
                <a:gd name="T49" fmla="*/ 2147483647 h 54"/>
                <a:gd name="T50" fmla="*/ 2147483647 w 54"/>
                <a:gd name="T51" fmla="*/ 2147483647 h 54"/>
                <a:gd name="T52" fmla="*/ 2147483647 w 54"/>
                <a:gd name="T53" fmla="*/ 2147483647 h 54"/>
                <a:gd name="T54" fmla="*/ 2147483647 w 54"/>
                <a:gd name="T55" fmla="*/ 2147483647 h 54"/>
                <a:gd name="T56" fmla="*/ 2147483647 w 54"/>
                <a:gd name="T57" fmla="*/ 2147483647 h 5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Oval 33"/>
            <p:cNvSpPr>
              <a:spLocks noChangeArrowheads="1"/>
            </p:cNvSpPr>
            <p:nvPr/>
          </p:nvSpPr>
          <p:spPr bwMode="auto">
            <a:xfrm rot="21540920" flipH="1">
              <a:off x="77664" y="2007045"/>
              <a:ext cx="106330" cy="90480"/>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entury Schoolbook" pitchFamily="18" charset="0"/>
                  <a:ea typeface="MS PGothic" pitchFamily="34" charset="-128"/>
                </a:defRPr>
              </a:lvl1pPr>
              <a:lvl2pPr marL="742950" indent="-285750">
                <a:defRPr>
                  <a:solidFill>
                    <a:schemeClr val="tx1"/>
                  </a:solidFill>
                  <a:latin typeface="Century Schoolbook" pitchFamily="18" charset="0"/>
                  <a:ea typeface="MS PGothic" pitchFamily="34" charset="-128"/>
                </a:defRPr>
              </a:lvl2pPr>
              <a:lvl3pPr marL="1143000" indent="-228600">
                <a:defRPr>
                  <a:solidFill>
                    <a:schemeClr val="tx1"/>
                  </a:solidFill>
                  <a:latin typeface="Century Schoolbook" pitchFamily="18" charset="0"/>
                  <a:ea typeface="MS PGothic" pitchFamily="34" charset="-128"/>
                </a:defRPr>
              </a:lvl3pPr>
              <a:lvl4pPr marL="1600200" indent="-228600">
                <a:defRPr>
                  <a:solidFill>
                    <a:schemeClr val="tx1"/>
                  </a:solidFill>
                  <a:latin typeface="Century Schoolbook" pitchFamily="18" charset="0"/>
                  <a:ea typeface="MS PGothic" pitchFamily="34" charset="-128"/>
                </a:defRPr>
              </a:lvl4pPr>
              <a:lvl5pPr marL="2057400" indent="-228600">
                <a:defRPr>
                  <a:solidFill>
                    <a:schemeClr val="tx1"/>
                  </a:solidFill>
                  <a:latin typeface="Century Schoolbook" pitchFamily="18" charset="0"/>
                  <a:ea typeface="MS PGothic" pitchFamily="34" charset="-128"/>
                </a:defRPr>
              </a:lvl5pPr>
              <a:lvl6pPr marL="2514600" indent="-228600" fontAlgn="base">
                <a:spcBef>
                  <a:spcPct val="0"/>
                </a:spcBef>
                <a:spcAft>
                  <a:spcPct val="0"/>
                </a:spcAft>
                <a:defRPr>
                  <a:solidFill>
                    <a:schemeClr val="tx1"/>
                  </a:solidFill>
                  <a:latin typeface="Century Schoolbook" pitchFamily="18" charset="0"/>
                  <a:ea typeface="MS PGothic" pitchFamily="34" charset="-128"/>
                </a:defRPr>
              </a:lvl6pPr>
              <a:lvl7pPr marL="2971800" indent="-228600" fontAlgn="base">
                <a:spcBef>
                  <a:spcPct val="0"/>
                </a:spcBef>
                <a:spcAft>
                  <a:spcPct val="0"/>
                </a:spcAft>
                <a:defRPr>
                  <a:solidFill>
                    <a:schemeClr val="tx1"/>
                  </a:solidFill>
                  <a:latin typeface="Century Schoolbook" pitchFamily="18" charset="0"/>
                  <a:ea typeface="MS PGothic" pitchFamily="34" charset="-128"/>
                </a:defRPr>
              </a:lvl7pPr>
              <a:lvl8pPr marL="3429000" indent="-228600" fontAlgn="base">
                <a:spcBef>
                  <a:spcPct val="0"/>
                </a:spcBef>
                <a:spcAft>
                  <a:spcPct val="0"/>
                </a:spcAft>
                <a:defRPr>
                  <a:solidFill>
                    <a:schemeClr val="tx1"/>
                  </a:solidFill>
                  <a:latin typeface="Century Schoolbook" pitchFamily="18" charset="0"/>
                  <a:ea typeface="MS PGothic" pitchFamily="34" charset="-128"/>
                </a:defRPr>
              </a:lvl8pPr>
              <a:lvl9pPr marL="3886200" indent="-228600" fontAlgn="base">
                <a:spcBef>
                  <a:spcPct val="0"/>
                </a:spcBef>
                <a:spcAft>
                  <a:spcPct val="0"/>
                </a:spcAft>
                <a:defRPr>
                  <a:solidFill>
                    <a:schemeClr val="tx1"/>
                  </a:solidFill>
                  <a:latin typeface="Century Schoolbook" pitchFamily="18" charset="0"/>
                  <a:ea typeface="MS PGothic" pitchFamily="34" charset="-128"/>
                </a:defRPr>
              </a:lvl9pPr>
            </a:lstStyle>
            <a:p>
              <a:pPr>
                <a:defRPr/>
              </a:pPr>
              <a:endParaRPr lang="en-US" altLang="en-US" smtClean="0"/>
            </a:p>
          </p:txBody>
        </p:sp>
        <p:sp>
          <p:nvSpPr>
            <p:cNvPr id="15" name="Freeform 27"/>
            <p:cNvSpPr>
              <a:spLocks/>
            </p:cNvSpPr>
            <p:nvPr/>
          </p:nvSpPr>
          <p:spPr bwMode="auto">
            <a:xfrm rot="19007982" flipV="1">
              <a:off x="756908" y="5796060"/>
              <a:ext cx="138070" cy="142862"/>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6" name="Freeform 15"/>
            <p:cNvSpPr/>
            <p:nvPr/>
          </p:nvSpPr>
          <p:spPr>
            <a:xfrm>
              <a:off x="-111192" y="5907175"/>
              <a:ext cx="0" cy="7936"/>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49"/>
            <p:cNvSpPr>
              <a:spLocks/>
            </p:cNvSpPr>
            <p:nvPr/>
          </p:nvSpPr>
          <p:spPr bwMode="auto">
            <a:xfrm rot="238563">
              <a:off x="193516" y="5986543"/>
              <a:ext cx="587197" cy="436522"/>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8" name="Freeform 17"/>
            <p:cNvSpPr/>
            <p:nvPr/>
          </p:nvSpPr>
          <p:spPr>
            <a:xfrm>
              <a:off x="-4862" y="1265751"/>
              <a:ext cx="763357" cy="2441351"/>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9" name="Group 78"/>
            <p:cNvGrpSpPr>
              <a:grpSpLocks/>
            </p:cNvGrpSpPr>
            <p:nvPr/>
          </p:nvGrpSpPr>
          <p:grpSpPr bwMode="auto">
            <a:xfrm rot="399179" flipH="1">
              <a:off x="322913" y="912037"/>
              <a:ext cx="740803" cy="743600"/>
              <a:chOff x="2051052" y="5522596"/>
              <a:chExt cx="892175" cy="895542"/>
            </a:xfrm>
          </p:grpSpPr>
          <p:sp>
            <p:nvSpPr>
              <p:cNvPr id="29" name="Freeform 5"/>
              <p:cNvSpPr>
                <a:spLocks/>
              </p:cNvSpPr>
              <p:nvPr/>
            </p:nvSpPr>
            <p:spPr bwMode="auto">
              <a:xfrm flipH="1">
                <a:off x="2411413" y="6283770"/>
                <a:ext cx="6350" cy="12700"/>
              </a:xfrm>
              <a:custGeom>
                <a:avLst/>
                <a:gdLst>
                  <a:gd name="T0" fmla="*/ 2147483647 w 4"/>
                  <a:gd name="T1" fmla="*/ 2147483647 h 8"/>
                  <a:gd name="T2" fmla="*/ 0 w 4"/>
                  <a:gd name="T3" fmla="*/ 0 h 8"/>
                  <a:gd name="T4" fmla="*/ 2147483647 w 4"/>
                  <a:gd name="T5" fmla="*/ 2147483647 h 8"/>
                  <a:gd name="T6" fmla="*/ 0 60000 65536"/>
                  <a:gd name="T7" fmla="*/ 0 60000 65536"/>
                  <a:gd name="T8" fmla="*/ 0 60000 65536"/>
                </a:gdLst>
                <a:ahLst/>
                <a:cxnLst>
                  <a:cxn ang="T6">
                    <a:pos x="T0" y="T1"/>
                  </a:cxn>
                  <a:cxn ang="T7">
                    <a:pos x="T2" y="T3"/>
                  </a:cxn>
                  <a:cxn ang="T8">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Line 6"/>
              <p:cNvSpPr>
                <a:spLocks noChangeShapeType="1"/>
              </p:cNvSpPr>
              <p:nvPr/>
            </p:nvSpPr>
            <p:spPr bwMode="auto">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32"/>
              <p:cNvSpPr>
                <a:spLocks/>
              </p:cNvSpPr>
              <p:nvPr/>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US">
                  <a:latin typeface="+mn-lt"/>
                  <a:ea typeface="+mn-ea"/>
                </a:endParaRPr>
              </a:p>
            </p:txBody>
          </p:sp>
          <p:sp>
            <p:nvSpPr>
              <p:cNvPr id="32" name="Freeform 33"/>
              <p:cNvSpPr>
                <a:spLocks/>
              </p:cNvSpPr>
              <p:nvPr/>
            </p:nvSpPr>
            <p:spPr bwMode="auto">
              <a:xfrm flipH="1">
                <a:off x="2216501" y="5688259"/>
                <a:ext cx="561276" cy="564216"/>
              </a:xfrm>
              <a:custGeom>
                <a:avLst/>
                <a:gdLst>
                  <a:gd name="T0" fmla="*/ 2147483647 w 95"/>
                  <a:gd name="T1" fmla="*/ 2147483647 h 95"/>
                  <a:gd name="T2" fmla="*/ 2147483647 w 95"/>
                  <a:gd name="T3" fmla="*/ 2147483647 h 95"/>
                  <a:gd name="T4" fmla="*/ 2147483647 w 95"/>
                  <a:gd name="T5" fmla="*/ 2147483647 h 95"/>
                  <a:gd name="T6" fmla="*/ 2147483647 w 95"/>
                  <a:gd name="T7" fmla="*/ 2147483647 h 95"/>
                  <a:gd name="T8" fmla="*/ 2147483647 w 95"/>
                  <a:gd name="T9" fmla="*/ 2147483647 h 95"/>
                  <a:gd name="T10" fmla="*/ 2147483647 w 95"/>
                  <a:gd name="T11" fmla="*/ 2147483647 h 95"/>
                  <a:gd name="T12" fmla="*/ 2147483647 w 95"/>
                  <a:gd name="T13" fmla="*/ 2147483647 h 95"/>
                  <a:gd name="T14" fmla="*/ 2147483647 w 95"/>
                  <a:gd name="T15" fmla="*/ 2147483647 h 95"/>
                  <a:gd name="T16" fmla="*/ 2147483647 w 95"/>
                  <a:gd name="T17" fmla="*/ 2147483647 h 95"/>
                  <a:gd name="T18" fmla="*/ 2147483647 w 95"/>
                  <a:gd name="T19" fmla="*/ 2147483647 h 95"/>
                  <a:gd name="T20" fmla="*/ 2147483647 w 95"/>
                  <a:gd name="T21" fmla="*/ 2147483647 h 95"/>
                  <a:gd name="T22" fmla="*/ 2147483647 w 95"/>
                  <a:gd name="T23" fmla="*/ 2147483647 h 95"/>
                  <a:gd name="T24" fmla="*/ 2147483647 w 95"/>
                  <a:gd name="T25" fmla="*/ 2147483647 h 95"/>
                  <a:gd name="T26" fmla="*/ 2147483647 w 95"/>
                  <a:gd name="T27" fmla="*/ 2147483647 h 95"/>
                  <a:gd name="T28" fmla="*/ 2147483647 w 95"/>
                  <a:gd name="T29" fmla="*/ 2147483647 h 95"/>
                  <a:gd name="T30" fmla="*/ 2147483647 w 95"/>
                  <a:gd name="T31" fmla="*/ 2147483647 h 95"/>
                  <a:gd name="T32" fmla="*/ 2147483647 w 95"/>
                  <a:gd name="T33" fmla="*/ 2147483647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2"/>
              <p:cNvSpPr>
                <a:spLocks/>
              </p:cNvSpPr>
              <p:nvPr/>
            </p:nvSpPr>
            <p:spPr bwMode="auto">
              <a:xfrm flipH="1">
                <a:off x="2305852" y="5776515"/>
                <a:ext cx="382260" cy="388075"/>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4" name="Oval 33"/>
              <p:cNvSpPr/>
              <p:nvPr/>
            </p:nvSpPr>
            <p:spPr>
              <a:xfrm>
                <a:off x="2420530" y="5895040"/>
                <a:ext cx="152904" cy="15102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 name="Freeform 19"/>
            <p:cNvSpPr>
              <a:spLocks/>
            </p:cNvSpPr>
            <p:nvPr/>
          </p:nvSpPr>
          <p:spPr bwMode="auto">
            <a:xfrm rot="21370907">
              <a:off x="453787" y="1821325"/>
              <a:ext cx="172986" cy="171434"/>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21" name="Freeform 20"/>
            <p:cNvSpPr/>
            <p:nvPr/>
          </p:nvSpPr>
          <p:spPr>
            <a:xfrm>
              <a:off x="-4862" y="3721388"/>
              <a:ext cx="571328" cy="2027052"/>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Freeform 21"/>
            <p:cNvSpPr/>
            <p:nvPr/>
          </p:nvSpPr>
          <p:spPr>
            <a:xfrm>
              <a:off x="404590" y="4896030"/>
              <a:ext cx="203138" cy="1961970"/>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3" name="Group 82"/>
            <p:cNvGrpSpPr>
              <a:grpSpLocks/>
            </p:cNvGrpSpPr>
            <p:nvPr/>
          </p:nvGrpSpPr>
          <p:grpSpPr bwMode="auto">
            <a:xfrm rot="16304340" flipH="1">
              <a:off x="178634" y="4276817"/>
              <a:ext cx="888787" cy="885044"/>
              <a:chOff x="4277517" y="3752400"/>
              <a:chExt cx="1154448" cy="1149586"/>
            </a:xfrm>
          </p:grpSpPr>
          <p:sp>
            <p:nvSpPr>
              <p:cNvPr id="24" name="Freeform 83"/>
              <p:cNvSpPr>
                <a:spLocks/>
              </p:cNvSpPr>
              <p:nvPr/>
            </p:nvSpPr>
            <p:spPr bwMode="auto">
              <a:xfrm rot="21259688" flipH="1">
                <a:off x="4277517" y="3752400"/>
                <a:ext cx="1154448" cy="1149586"/>
              </a:xfrm>
              <a:custGeom>
                <a:avLst/>
                <a:gdLst>
                  <a:gd name="T0" fmla="*/ 2147483647 w 355"/>
                  <a:gd name="T1" fmla="*/ 2147483647 h 352"/>
                  <a:gd name="T2" fmla="*/ 2147483647 w 355"/>
                  <a:gd name="T3" fmla="*/ 2147483647 h 352"/>
                  <a:gd name="T4" fmla="*/ 2147483647 w 355"/>
                  <a:gd name="T5" fmla="*/ 2147483647 h 352"/>
                  <a:gd name="T6" fmla="*/ 2147483647 w 355"/>
                  <a:gd name="T7" fmla="*/ 2147483647 h 352"/>
                  <a:gd name="T8" fmla="*/ 2147483647 w 355"/>
                  <a:gd name="T9" fmla="*/ 2147483647 h 352"/>
                  <a:gd name="T10" fmla="*/ 2147483647 w 355"/>
                  <a:gd name="T11" fmla="*/ 2147483647 h 352"/>
                  <a:gd name="T12" fmla="*/ 2147483647 w 355"/>
                  <a:gd name="T13" fmla="*/ 2147483647 h 352"/>
                  <a:gd name="T14" fmla="*/ 2147483647 w 355"/>
                  <a:gd name="T15" fmla="*/ 2147483647 h 352"/>
                  <a:gd name="T16" fmla="*/ 2147483647 w 355"/>
                  <a:gd name="T17" fmla="*/ 2147483647 h 352"/>
                  <a:gd name="T18" fmla="*/ 2147483647 w 355"/>
                  <a:gd name="T19" fmla="*/ 2147483647 h 352"/>
                  <a:gd name="T20" fmla="*/ 2147483647 w 355"/>
                  <a:gd name="T21" fmla="*/ 2147483647 h 352"/>
                  <a:gd name="T22" fmla="*/ 2147483647 w 355"/>
                  <a:gd name="T23" fmla="*/ 2147483647 h 3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a:lstStyle/>
              <a:p>
                <a:pPr fontAlgn="auto">
                  <a:spcBef>
                    <a:spcPts val="0"/>
                  </a:spcBef>
                  <a:spcAft>
                    <a:spcPts val="0"/>
                  </a:spcAft>
                  <a:defRPr/>
                </a:pPr>
                <a:endParaRPr lang="en-US">
                  <a:latin typeface="+mn-lt"/>
                  <a:ea typeface="+mn-ea"/>
                </a:endParaRPr>
              </a:p>
            </p:txBody>
          </p:sp>
          <p:sp>
            <p:nvSpPr>
              <p:cNvPr id="26" name="Freeform 41"/>
              <p:cNvSpPr>
                <a:spLocks/>
              </p:cNvSpPr>
              <p:nvPr/>
            </p:nvSpPr>
            <p:spPr bwMode="auto">
              <a:xfrm rot="756312" flipH="1">
                <a:off x="4403854" y="3855895"/>
                <a:ext cx="903076" cy="942053"/>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27" name="Freeform 41"/>
              <p:cNvSpPr>
                <a:spLocks/>
              </p:cNvSpPr>
              <p:nvPr/>
            </p:nvSpPr>
            <p:spPr bwMode="auto">
              <a:xfrm rot="19656312" flipH="1">
                <a:off x="4620471" y="4082482"/>
                <a:ext cx="468541" cy="489422"/>
              </a:xfrm>
              <a:custGeom>
                <a:avLst/>
                <a:gdLst>
                  <a:gd name="T0" fmla="*/ 2147483647 w 179"/>
                  <a:gd name="T1" fmla="*/ 2147483647 h 186"/>
                  <a:gd name="T2" fmla="*/ 2147483647 w 179"/>
                  <a:gd name="T3" fmla="*/ 2147483647 h 186"/>
                  <a:gd name="T4" fmla="*/ 2147483647 w 179"/>
                  <a:gd name="T5" fmla="*/ 2147483647 h 186"/>
                  <a:gd name="T6" fmla="*/ 2147483647 w 179"/>
                  <a:gd name="T7" fmla="*/ 2147483647 h 186"/>
                  <a:gd name="T8" fmla="*/ 2147483647 w 179"/>
                  <a:gd name="T9" fmla="*/ 2147483647 h 186"/>
                  <a:gd name="T10" fmla="*/ 2147483647 w 179"/>
                  <a:gd name="T11" fmla="*/ 2147483647 h 186"/>
                  <a:gd name="T12" fmla="*/ 2147483647 w 179"/>
                  <a:gd name="T13" fmla="*/ 2147483647 h 186"/>
                  <a:gd name="T14" fmla="*/ 2147483647 w 179"/>
                  <a:gd name="T15" fmla="*/ 2147483647 h 186"/>
                  <a:gd name="T16" fmla="*/ 2147483647 w 179"/>
                  <a:gd name="T17" fmla="*/ 2147483647 h 186"/>
                  <a:gd name="T18" fmla="*/ 2147483647 w 179"/>
                  <a:gd name="T19" fmla="*/ 2147483647 h 186"/>
                  <a:gd name="T20" fmla="*/ 2147483647 w 179"/>
                  <a:gd name="T21" fmla="*/ 2147483647 h 186"/>
                  <a:gd name="T22" fmla="*/ 2147483647 w 179"/>
                  <a:gd name="T23" fmla="*/ 2147483647 h 186"/>
                  <a:gd name="T24" fmla="*/ 2147483647 w 179"/>
                  <a:gd name="T25" fmla="*/ 2147483647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a:lstStyle/>
              <a:p>
                <a:pPr fontAlgn="auto">
                  <a:spcBef>
                    <a:spcPts val="0"/>
                  </a:spcBef>
                  <a:spcAft>
                    <a:spcPts val="0"/>
                  </a:spcAft>
                  <a:defRPr/>
                </a:pPr>
                <a:endParaRPr lang="en-US">
                  <a:latin typeface="+mn-lt"/>
                  <a:ea typeface="+mn-ea"/>
                </a:endParaRPr>
              </a:p>
            </p:txBody>
          </p:sp>
        </p:grpSp>
      </p:grpSp>
      <p:grpSp>
        <p:nvGrpSpPr>
          <p:cNvPr id="37" name="Group 96"/>
          <p:cNvGrpSpPr>
            <a:grpSpLocks/>
          </p:cNvGrpSpPr>
          <p:nvPr/>
        </p:nvGrpSpPr>
        <p:grpSpPr bwMode="auto">
          <a:xfrm>
            <a:off x="10666413" y="2617788"/>
            <a:ext cx="1376362" cy="4240212"/>
            <a:chOff x="10666412" y="2618021"/>
            <a:chExt cx="1376735" cy="4239979"/>
          </a:xfrm>
        </p:grpSpPr>
        <p:sp>
          <p:nvSpPr>
            <p:cNvPr id="38" name="Freeform 13"/>
            <p:cNvSpPr>
              <a:spLocks noEditPoints="1"/>
            </p:cNvSpPr>
            <p:nvPr/>
          </p:nvSpPr>
          <p:spPr bwMode="auto">
            <a:xfrm>
              <a:off x="11081335" y="4464333"/>
              <a:ext cx="842070" cy="2393667"/>
            </a:xfrm>
            <a:custGeom>
              <a:avLst/>
              <a:gdLst>
                <a:gd name="T0" fmla="*/ 2147483647 w 274"/>
                <a:gd name="T1" fmla="*/ 2147483647 h 826"/>
                <a:gd name="T2" fmla="*/ 2147483647 w 274"/>
                <a:gd name="T3" fmla="*/ 2147483647 h 826"/>
                <a:gd name="T4" fmla="*/ 2147483647 w 274"/>
                <a:gd name="T5" fmla="*/ 2147483647 h 826"/>
                <a:gd name="T6" fmla="*/ 2147483647 w 274"/>
                <a:gd name="T7" fmla="*/ 2147483647 h 826"/>
                <a:gd name="T8" fmla="*/ 2147483647 w 274"/>
                <a:gd name="T9" fmla="*/ 2147483647 h 826"/>
                <a:gd name="T10" fmla="*/ 2147483647 w 274"/>
                <a:gd name="T11" fmla="*/ 2147483647 h 826"/>
                <a:gd name="T12" fmla="*/ 2147483647 w 274"/>
                <a:gd name="T13" fmla="*/ 2147483647 h 826"/>
                <a:gd name="T14" fmla="*/ 2147483647 w 274"/>
                <a:gd name="T15" fmla="*/ 2147483647 h 826"/>
                <a:gd name="T16" fmla="*/ 2147483647 w 274"/>
                <a:gd name="T17" fmla="*/ 0 h 826"/>
                <a:gd name="T18" fmla="*/ 2147483647 w 274"/>
                <a:gd name="T19" fmla="*/ 2147483647 h 826"/>
                <a:gd name="T20" fmla="*/ 2147483647 w 274"/>
                <a:gd name="T21" fmla="*/ 2147483647 h 826"/>
                <a:gd name="T22" fmla="*/ 2147483647 w 274"/>
                <a:gd name="T23" fmla="*/ 2147483647 h 826"/>
                <a:gd name="T24" fmla="*/ 2147483647 w 274"/>
                <a:gd name="T25" fmla="*/ 2147483647 h 826"/>
                <a:gd name="T26" fmla="*/ 2147483647 w 274"/>
                <a:gd name="T27" fmla="*/ 2147483647 h 826"/>
                <a:gd name="T28" fmla="*/ 2147483647 w 274"/>
                <a:gd name="T29" fmla="*/ 2147483647 h 826"/>
                <a:gd name="T30" fmla="*/ 2147483647 w 274"/>
                <a:gd name="T31" fmla="*/ 2147483647 h 826"/>
                <a:gd name="T32" fmla="*/ 2147483647 w 274"/>
                <a:gd name="T33" fmla="*/ 2147483647 h 826"/>
                <a:gd name="T34" fmla="*/ 2147483647 w 274"/>
                <a:gd name="T35" fmla="*/ 2147483647 h 826"/>
                <a:gd name="T36" fmla="*/ 2147483647 w 274"/>
                <a:gd name="T37" fmla="*/ 2147483647 h 826"/>
                <a:gd name="T38" fmla="*/ 2147483647 w 274"/>
                <a:gd name="T39" fmla="*/ 2147483647 h 826"/>
                <a:gd name="T40" fmla="*/ 2147483647 w 274"/>
                <a:gd name="T41" fmla="*/ 2147483647 h 826"/>
                <a:gd name="T42" fmla="*/ 2147483647 w 274"/>
                <a:gd name="T43" fmla="*/ 2147483647 h 8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23"/>
            <p:cNvSpPr>
              <a:spLocks/>
            </p:cNvSpPr>
            <p:nvPr/>
          </p:nvSpPr>
          <p:spPr bwMode="auto">
            <a:xfrm rot="-2880191">
              <a:off x="11765934" y="6045503"/>
              <a:ext cx="200698" cy="200698"/>
            </a:xfrm>
            <a:custGeom>
              <a:avLst/>
              <a:gdLst>
                <a:gd name="T0" fmla="*/ 2147483647 w 108"/>
                <a:gd name="T1" fmla="*/ 2147483647 h 108"/>
                <a:gd name="T2" fmla="*/ 2147483647 w 108"/>
                <a:gd name="T3" fmla="*/ 2147483647 h 108"/>
                <a:gd name="T4" fmla="*/ 2147483647 w 108"/>
                <a:gd name="T5" fmla="*/ 2147483647 h 108"/>
                <a:gd name="T6" fmla="*/ 2147483647 w 108"/>
                <a:gd name="T7" fmla="*/ 2147483647 h 108"/>
                <a:gd name="T8" fmla="*/ 2147483647 w 108"/>
                <a:gd name="T9" fmla="*/ 2147483647 h 108"/>
                <a:gd name="T10" fmla="*/ 2147483647 w 108"/>
                <a:gd name="T11" fmla="*/ 2147483647 h 108"/>
                <a:gd name="T12" fmla="*/ 2147483647 w 108"/>
                <a:gd name="T13" fmla="*/ 0 h 108"/>
                <a:gd name="T14" fmla="*/ 2147483647 w 108"/>
                <a:gd name="T15" fmla="*/ 2147483647 h 108"/>
                <a:gd name="T16" fmla="*/ 2147483647 w 108"/>
                <a:gd name="T17" fmla="*/ 2147483647 h 108"/>
                <a:gd name="T18" fmla="*/ 2147483647 w 108"/>
                <a:gd name="T19" fmla="*/ 2147483647 h 108"/>
                <a:gd name="T20" fmla="*/ 2147483647 w 108"/>
                <a:gd name="T21" fmla="*/ 2147483647 h 108"/>
                <a:gd name="T22" fmla="*/ 2147483647 w 108"/>
                <a:gd name="T23" fmla="*/ 2147483647 h 108"/>
                <a:gd name="T24" fmla="*/ 2147483647 w 108"/>
                <a:gd name="T25" fmla="*/ 2147483647 h 108"/>
                <a:gd name="T26" fmla="*/ 2147483647 w 108"/>
                <a:gd name="T27" fmla="*/ 2147483647 h 108"/>
                <a:gd name="T28" fmla="*/ 0 w 108"/>
                <a:gd name="T29" fmla="*/ 2147483647 h 108"/>
                <a:gd name="T30" fmla="*/ 2147483647 w 108"/>
                <a:gd name="T31" fmla="*/ 2147483647 h 108"/>
                <a:gd name="T32" fmla="*/ 2147483647 w 108"/>
                <a:gd name="T33" fmla="*/ 2147483647 h 108"/>
                <a:gd name="T34" fmla="*/ 2147483647 w 108"/>
                <a:gd name="T35" fmla="*/ 2147483647 h 108"/>
                <a:gd name="T36" fmla="*/ 2147483647 w 108"/>
                <a:gd name="T37" fmla="*/ 2147483647 h 108"/>
                <a:gd name="T38" fmla="*/ 2147483647 w 108"/>
                <a:gd name="T39" fmla="*/ 2147483647 h 108"/>
                <a:gd name="T40" fmla="*/ 2147483647 w 108"/>
                <a:gd name="T41" fmla="*/ 2147483647 h 108"/>
                <a:gd name="T42" fmla="*/ 2147483647 w 108"/>
                <a:gd name="T43" fmla="*/ 2147483647 h 108"/>
                <a:gd name="T44" fmla="*/ 2147483647 w 108"/>
                <a:gd name="T45" fmla="*/ 2147483647 h 108"/>
                <a:gd name="T46" fmla="*/ 2147483647 w 108"/>
                <a:gd name="T47" fmla="*/ 2147483647 h 108"/>
                <a:gd name="T48" fmla="*/ 2147483647 w 108"/>
                <a:gd name="T49" fmla="*/ 2147483647 h 108"/>
                <a:gd name="T50" fmla="*/ 2147483647 w 108"/>
                <a:gd name="T51" fmla="*/ 2147483647 h 108"/>
                <a:gd name="T52" fmla="*/ 2147483647 w 108"/>
                <a:gd name="T53" fmla="*/ 2147483647 h 108"/>
                <a:gd name="T54" fmla="*/ 2147483647 w 108"/>
                <a:gd name="T55" fmla="*/ 2147483647 h 108"/>
                <a:gd name="T56" fmla="*/ 2147483647 w 108"/>
                <a:gd name="T57" fmla="*/ 2147483647 h 10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27"/>
            <p:cNvSpPr>
              <a:spLocks/>
            </p:cNvSpPr>
            <p:nvPr/>
          </p:nvSpPr>
          <p:spPr bwMode="auto">
            <a:xfrm rot="18719809" flipV="1">
              <a:off x="11572344" y="2617209"/>
              <a:ext cx="106356" cy="107979"/>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41" name="Freeform 5"/>
            <p:cNvSpPr>
              <a:spLocks/>
            </p:cNvSpPr>
            <p:nvPr/>
          </p:nvSpPr>
          <p:spPr bwMode="auto">
            <a:xfrm rot="-3399416">
              <a:off x="11560581" y="5201813"/>
              <a:ext cx="5528" cy="11055"/>
            </a:xfrm>
            <a:custGeom>
              <a:avLst/>
              <a:gdLst>
                <a:gd name="T0" fmla="*/ 2147483647 w 4"/>
                <a:gd name="T1" fmla="*/ 2147483647 h 8"/>
                <a:gd name="T2" fmla="*/ 0 w 4"/>
                <a:gd name="T3" fmla="*/ 0 h 8"/>
                <a:gd name="T4" fmla="*/ 2147483647 w 4"/>
                <a:gd name="T5" fmla="*/ 2147483647 h 8"/>
                <a:gd name="T6" fmla="*/ 0 60000 65536"/>
                <a:gd name="T7" fmla="*/ 0 60000 65536"/>
                <a:gd name="T8" fmla="*/ 0 60000 65536"/>
              </a:gdLst>
              <a:ahLst/>
              <a:cxnLst>
                <a:cxn ang="T6">
                  <a:pos x="T0" y="T1"/>
                </a:cxn>
                <a:cxn ang="T7">
                  <a:pos x="T2" y="T3"/>
                </a:cxn>
                <a:cxn ang="T8">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Line 6"/>
            <p:cNvSpPr>
              <a:spLocks noChangeShapeType="1"/>
            </p:cNvSpPr>
            <p:nvPr/>
          </p:nvSpPr>
          <p:spPr bwMode="auto">
            <a:xfrm rot="-3399416" flipH="1" flipV="1">
              <a:off x="11560581" y="5201813"/>
              <a:ext cx="5528" cy="1105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0"/>
            <p:cNvSpPr>
              <a:spLocks/>
            </p:cNvSpPr>
            <p:nvPr/>
          </p:nvSpPr>
          <p:spPr bwMode="auto">
            <a:xfrm rot="-2905391">
              <a:off x="11379664" y="4584602"/>
              <a:ext cx="437369" cy="481059"/>
            </a:xfrm>
            <a:custGeom>
              <a:avLst/>
              <a:gdLst>
                <a:gd name="T0" fmla="*/ 2147483647 w 10000"/>
                <a:gd name="T1" fmla="*/ 2147483647 h 9998"/>
                <a:gd name="T2" fmla="*/ 2147483647 w 10000"/>
                <a:gd name="T3" fmla="*/ 2147483647 h 9998"/>
                <a:gd name="T4" fmla="*/ 2147483647 w 10000"/>
                <a:gd name="T5" fmla="*/ 2147483647 h 9998"/>
                <a:gd name="T6" fmla="*/ 2147483647 w 10000"/>
                <a:gd name="T7" fmla="*/ 2147483647 h 9998"/>
                <a:gd name="T8" fmla="*/ 2147483647 w 10000"/>
                <a:gd name="T9" fmla="*/ 2147483647 h 9998"/>
                <a:gd name="T10" fmla="*/ 2147483647 w 10000"/>
                <a:gd name="T11" fmla="*/ 2147483647 h 999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25"/>
            <p:cNvSpPr>
              <a:spLocks/>
            </p:cNvSpPr>
            <p:nvPr/>
          </p:nvSpPr>
          <p:spPr bwMode="auto">
            <a:xfrm rot="-4715180">
              <a:off x="10934141" y="5972481"/>
              <a:ext cx="304390" cy="345390"/>
            </a:xfrm>
            <a:custGeom>
              <a:avLst/>
              <a:gdLst>
                <a:gd name="T0" fmla="*/ 2147483647 w 10000"/>
                <a:gd name="T1" fmla="*/ 2147483647 h 10285"/>
                <a:gd name="T2" fmla="*/ 2147483647 w 10000"/>
                <a:gd name="T3" fmla="*/ 2147483647 h 10285"/>
                <a:gd name="T4" fmla="*/ 2147483647 w 10000"/>
                <a:gd name="T5" fmla="*/ 2147483647 h 10285"/>
                <a:gd name="T6" fmla="*/ 2147483647 w 10000"/>
                <a:gd name="T7" fmla="*/ 2147483647 h 10285"/>
                <a:gd name="T8" fmla="*/ 2147483647 w 10000"/>
                <a:gd name="T9" fmla="*/ 2147483647 h 10285"/>
                <a:gd name="T10" fmla="*/ 2147483647 w 10000"/>
                <a:gd name="T11" fmla="*/ 2147483647 h 102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26"/>
            <p:cNvSpPr>
              <a:spLocks/>
            </p:cNvSpPr>
            <p:nvPr/>
          </p:nvSpPr>
          <p:spPr bwMode="auto">
            <a:xfrm rot="-3399416">
              <a:off x="11077105" y="3154034"/>
              <a:ext cx="172736" cy="172736"/>
            </a:xfrm>
            <a:custGeom>
              <a:avLst/>
              <a:gdLst>
                <a:gd name="T0" fmla="*/ 2147483647 w 62"/>
                <a:gd name="T1" fmla="*/ 2147483647 h 62"/>
                <a:gd name="T2" fmla="*/ 2147483647 w 62"/>
                <a:gd name="T3" fmla="*/ 2147483647 h 62"/>
                <a:gd name="T4" fmla="*/ 2147483647 w 62"/>
                <a:gd name="T5" fmla="*/ 2147483647 h 62"/>
                <a:gd name="T6" fmla="*/ 2147483647 w 62"/>
                <a:gd name="T7" fmla="*/ 2147483647 h 62"/>
                <a:gd name="T8" fmla="*/ 2147483647 w 62"/>
                <a:gd name="T9" fmla="*/ 2147483647 h 62"/>
                <a:gd name="T10" fmla="*/ 2147483647 w 62"/>
                <a:gd name="T11" fmla="*/ 2147483647 h 62"/>
                <a:gd name="T12" fmla="*/ 2147483647 w 62"/>
                <a:gd name="T13" fmla="*/ 2147483647 h 62"/>
                <a:gd name="T14" fmla="*/ 2147483647 w 62"/>
                <a:gd name="T15" fmla="*/ 0 h 62"/>
                <a:gd name="T16" fmla="*/ 2147483647 w 62"/>
                <a:gd name="T17" fmla="*/ 2147483647 h 62"/>
                <a:gd name="T18" fmla="*/ 2147483647 w 62"/>
                <a:gd name="T19" fmla="*/ 2147483647 h 62"/>
                <a:gd name="T20" fmla="*/ 2147483647 w 62"/>
                <a:gd name="T21" fmla="*/ 2147483647 h 62"/>
                <a:gd name="T22" fmla="*/ 2147483647 w 62"/>
                <a:gd name="T23" fmla="*/ 2147483647 h 62"/>
                <a:gd name="T24" fmla="*/ 2147483647 w 62"/>
                <a:gd name="T25" fmla="*/ 2147483647 h 62"/>
                <a:gd name="T26" fmla="*/ 2147483647 w 62"/>
                <a:gd name="T27" fmla="*/ 2147483647 h 62"/>
                <a:gd name="T28" fmla="*/ 2147483647 w 62"/>
                <a:gd name="T29" fmla="*/ 2147483647 h 62"/>
                <a:gd name="T30" fmla="*/ 0 w 62"/>
                <a:gd name="T31" fmla="*/ 2147483647 h 62"/>
                <a:gd name="T32" fmla="*/ 2147483647 w 62"/>
                <a:gd name="T33" fmla="*/ 2147483647 h 62"/>
                <a:gd name="T34" fmla="*/ 2147483647 w 62"/>
                <a:gd name="T35" fmla="*/ 2147483647 h 62"/>
                <a:gd name="T36" fmla="*/ 2147483647 w 62"/>
                <a:gd name="T37" fmla="*/ 2147483647 h 62"/>
                <a:gd name="T38" fmla="*/ 2147483647 w 62"/>
                <a:gd name="T39" fmla="*/ 2147483647 h 62"/>
                <a:gd name="T40" fmla="*/ 2147483647 w 62"/>
                <a:gd name="T41" fmla="*/ 2147483647 h 62"/>
                <a:gd name="T42" fmla="*/ 2147483647 w 62"/>
                <a:gd name="T43" fmla="*/ 2147483647 h 62"/>
                <a:gd name="T44" fmla="*/ 2147483647 w 62"/>
                <a:gd name="T45" fmla="*/ 2147483647 h 62"/>
                <a:gd name="T46" fmla="*/ 2147483647 w 62"/>
                <a:gd name="T47" fmla="*/ 2147483647 h 62"/>
                <a:gd name="T48" fmla="*/ 2147483647 w 62"/>
                <a:gd name="T49" fmla="*/ 2147483647 h 62"/>
                <a:gd name="T50" fmla="*/ 2147483647 w 62"/>
                <a:gd name="T51" fmla="*/ 2147483647 h 62"/>
                <a:gd name="T52" fmla="*/ 2147483647 w 62"/>
                <a:gd name="T53" fmla="*/ 2147483647 h 62"/>
                <a:gd name="T54" fmla="*/ 2147483647 w 62"/>
                <a:gd name="T55" fmla="*/ 2147483647 h 62"/>
                <a:gd name="T56" fmla="*/ 2147483647 w 62"/>
                <a:gd name="T57" fmla="*/ 2147483647 h 6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Freeform 31"/>
            <p:cNvSpPr>
              <a:spLocks/>
            </p:cNvSpPr>
            <p:nvPr/>
          </p:nvSpPr>
          <p:spPr bwMode="auto">
            <a:xfrm rot="-3399416">
              <a:off x="11129266" y="4557578"/>
              <a:ext cx="129897" cy="131280"/>
            </a:xfrm>
            <a:custGeom>
              <a:avLst/>
              <a:gdLst>
                <a:gd name="T0" fmla="*/ 2147483647 w 47"/>
                <a:gd name="T1" fmla="*/ 2147483647 h 47"/>
                <a:gd name="T2" fmla="*/ 2147483647 w 47"/>
                <a:gd name="T3" fmla="*/ 2147483647 h 47"/>
                <a:gd name="T4" fmla="*/ 2147483647 w 47"/>
                <a:gd name="T5" fmla="*/ 2147483647 h 47"/>
                <a:gd name="T6" fmla="*/ 2147483647 w 47"/>
                <a:gd name="T7" fmla="*/ 2147483647 h 47"/>
                <a:gd name="T8" fmla="*/ 2147483647 w 47"/>
                <a:gd name="T9" fmla="*/ 2147483647 h 4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Freeform 34"/>
            <p:cNvSpPr>
              <a:spLocks/>
            </p:cNvSpPr>
            <p:nvPr/>
          </p:nvSpPr>
          <p:spPr bwMode="auto">
            <a:xfrm rot="-3399416">
              <a:off x="11516723" y="3589667"/>
              <a:ext cx="84296" cy="77386"/>
            </a:xfrm>
            <a:custGeom>
              <a:avLst/>
              <a:gdLst>
                <a:gd name="T0" fmla="*/ 2147483647 w 30"/>
                <a:gd name="T1" fmla="*/ 2147483647 h 28"/>
                <a:gd name="T2" fmla="*/ 2147483647 w 30"/>
                <a:gd name="T3" fmla="*/ 2147483647 h 28"/>
                <a:gd name="T4" fmla="*/ 2147483647 w 30"/>
                <a:gd name="T5" fmla="*/ 2147483647 h 28"/>
                <a:gd name="T6" fmla="*/ 2147483647 w 30"/>
                <a:gd name="T7" fmla="*/ 2147483647 h 28"/>
                <a:gd name="T8" fmla="*/ 2147483647 w 30"/>
                <a:gd name="T9" fmla="*/ 2147483647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Freeform 107"/>
            <p:cNvSpPr>
              <a:spLocks/>
            </p:cNvSpPr>
            <p:nvPr/>
          </p:nvSpPr>
          <p:spPr bwMode="auto">
            <a:xfrm rot="-3399416">
              <a:off x="11446291" y="6327413"/>
              <a:ext cx="140953" cy="139571"/>
            </a:xfrm>
            <a:custGeom>
              <a:avLst/>
              <a:gdLst>
                <a:gd name="T0" fmla="*/ 2147483647 w 51"/>
                <a:gd name="T1" fmla="*/ 2147483647 h 50"/>
                <a:gd name="T2" fmla="*/ 2147483647 w 51"/>
                <a:gd name="T3" fmla="*/ 2147483647 h 50"/>
                <a:gd name="T4" fmla="*/ 2147483647 w 51"/>
                <a:gd name="T5" fmla="*/ 2147483647 h 50"/>
                <a:gd name="T6" fmla="*/ 2147483647 w 51"/>
                <a:gd name="T7" fmla="*/ 2147483647 h 50"/>
                <a:gd name="T8" fmla="*/ 2147483647 w 51"/>
                <a:gd name="T9" fmla="*/ 2147483647 h 50"/>
                <a:gd name="T10" fmla="*/ 2147483647 w 51"/>
                <a:gd name="T11" fmla="*/ 2147483647 h 50"/>
                <a:gd name="T12" fmla="*/ 2147483647 w 51"/>
                <a:gd name="T13" fmla="*/ 0 h 50"/>
                <a:gd name="T14" fmla="*/ 2147483647 w 51"/>
                <a:gd name="T15" fmla="*/ 2147483647 h 50"/>
                <a:gd name="T16" fmla="*/ 2147483647 w 51"/>
                <a:gd name="T17" fmla="*/ 0 h 50"/>
                <a:gd name="T18" fmla="*/ 2147483647 w 51"/>
                <a:gd name="T19" fmla="*/ 2147483647 h 50"/>
                <a:gd name="T20" fmla="*/ 2147483647 w 51"/>
                <a:gd name="T21" fmla="*/ 2147483647 h 50"/>
                <a:gd name="T22" fmla="*/ 2147483647 w 51"/>
                <a:gd name="T23" fmla="*/ 2147483647 h 50"/>
                <a:gd name="T24" fmla="*/ 2147483647 w 51"/>
                <a:gd name="T25" fmla="*/ 2147483647 h 50"/>
                <a:gd name="T26" fmla="*/ 2147483647 w 51"/>
                <a:gd name="T27" fmla="*/ 2147483647 h 50"/>
                <a:gd name="T28" fmla="*/ 2147483647 w 51"/>
                <a:gd name="T29" fmla="*/ 2147483647 h 50"/>
                <a:gd name="T30" fmla="*/ 2147483647 w 51"/>
                <a:gd name="T31" fmla="*/ 2147483647 h 50"/>
                <a:gd name="T32" fmla="*/ 2147483647 w 51"/>
                <a:gd name="T33" fmla="*/ 2147483647 h 50"/>
                <a:gd name="T34" fmla="*/ 2147483647 w 51"/>
                <a:gd name="T35" fmla="*/ 2147483647 h 50"/>
                <a:gd name="T36" fmla="*/ 2147483647 w 51"/>
                <a:gd name="T37" fmla="*/ 2147483647 h 50"/>
                <a:gd name="T38" fmla="*/ 2147483647 w 51"/>
                <a:gd name="T39" fmla="*/ 2147483647 h 50"/>
                <a:gd name="T40" fmla="*/ 2147483647 w 51"/>
                <a:gd name="T41" fmla="*/ 2147483647 h 50"/>
                <a:gd name="T42" fmla="*/ 2147483647 w 51"/>
                <a:gd name="T43" fmla="*/ 2147483647 h 50"/>
                <a:gd name="T44" fmla="*/ 2147483647 w 51"/>
                <a:gd name="T45" fmla="*/ 2147483647 h 50"/>
                <a:gd name="T46" fmla="*/ 2147483647 w 51"/>
                <a:gd name="T47" fmla="*/ 2147483647 h 50"/>
                <a:gd name="T48" fmla="*/ 2147483647 w 51"/>
                <a:gd name="T49" fmla="*/ 2147483647 h 50"/>
                <a:gd name="T50" fmla="*/ 2147483647 w 51"/>
                <a:gd name="T51" fmla="*/ 2147483647 h 50"/>
                <a:gd name="T52" fmla="*/ 2147483647 w 51"/>
                <a:gd name="T53" fmla="*/ 2147483647 h 50"/>
                <a:gd name="T54" fmla="*/ 2147483647 w 51"/>
                <a:gd name="T55" fmla="*/ 2147483647 h 50"/>
                <a:gd name="T56" fmla="*/ 2147483647 w 51"/>
                <a:gd name="T57" fmla="*/ 2147483647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Freeform 108"/>
            <p:cNvSpPr>
              <a:spLocks/>
            </p:cNvSpPr>
            <p:nvPr/>
          </p:nvSpPr>
          <p:spPr bwMode="auto">
            <a:xfrm rot="-3399416">
              <a:off x="10778184" y="6620087"/>
              <a:ext cx="11055" cy="0"/>
            </a:xfrm>
            <a:custGeom>
              <a:avLst/>
              <a:gdLst>
                <a:gd name="T0" fmla="*/ 2147483647 w 8"/>
                <a:gd name="T1" fmla="*/ 0 w 8"/>
                <a:gd name="T2" fmla="*/ 2147483647 w 8"/>
                <a:gd name="T3" fmla="*/ 0 60000 65536"/>
                <a:gd name="T4" fmla="*/ 0 60000 65536"/>
                <a:gd name="T5" fmla="*/ 0 60000 65536"/>
              </a:gdLst>
              <a:ahLst/>
              <a:cxnLst>
                <a:cxn ang="T3">
                  <a:pos x="T0" y="0"/>
                </a:cxn>
                <a:cxn ang="T4">
                  <a:pos x="T1" y="0"/>
                </a:cxn>
                <a:cxn ang="T5">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Line 76"/>
            <p:cNvSpPr>
              <a:spLocks noChangeShapeType="1"/>
            </p:cNvSpPr>
            <p:nvPr/>
          </p:nvSpPr>
          <p:spPr bwMode="auto">
            <a:xfrm rot="18200584" flipH="1">
              <a:off x="10778184" y="6620087"/>
              <a:ext cx="1105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78"/>
            <p:cNvSpPr>
              <a:spLocks/>
            </p:cNvSpPr>
            <p:nvPr/>
          </p:nvSpPr>
          <p:spPr bwMode="auto">
            <a:xfrm rot="-3399416">
              <a:off x="11631202" y="5236123"/>
              <a:ext cx="410585" cy="413304"/>
            </a:xfrm>
            <a:custGeom>
              <a:avLst/>
              <a:gdLst>
                <a:gd name="T0" fmla="*/ 2147483647 w 226"/>
                <a:gd name="T1" fmla="*/ 2147483647 h 226"/>
                <a:gd name="T2" fmla="*/ 2147483647 w 226"/>
                <a:gd name="T3" fmla="*/ 2147483647 h 226"/>
                <a:gd name="T4" fmla="*/ 2147483647 w 226"/>
                <a:gd name="T5" fmla="*/ 2147483647 h 226"/>
                <a:gd name="T6" fmla="*/ 2147483647 w 226"/>
                <a:gd name="T7" fmla="*/ 2147483647 h 226"/>
                <a:gd name="T8" fmla="*/ 2147483647 w 226"/>
                <a:gd name="T9" fmla="*/ 2147483647 h 226"/>
                <a:gd name="T10" fmla="*/ 2147483647 w 226"/>
                <a:gd name="T11" fmla="*/ 2147483647 h 226"/>
                <a:gd name="T12" fmla="*/ 2147483647 w 226"/>
                <a:gd name="T13" fmla="*/ 2147483647 h 226"/>
                <a:gd name="T14" fmla="*/ 2147483647 w 226"/>
                <a:gd name="T15" fmla="*/ 2147483647 h 226"/>
                <a:gd name="T16" fmla="*/ 2147483647 w 226"/>
                <a:gd name="T17" fmla="*/ 2147483647 h 226"/>
                <a:gd name="T18" fmla="*/ 2147483647 w 226"/>
                <a:gd name="T19" fmla="*/ 2147483647 h 226"/>
                <a:gd name="T20" fmla="*/ 2147483647 w 226"/>
                <a:gd name="T21" fmla="*/ 2147483647 h 226"/>
                <a:gd name="T22" fmla="*/ 2147483647 w 226"/>
                <a:gd name="T23" fmla="*/ 2147483647 h 226"/>
                <a:gd name="T24" fmla="*/ 2147483647 w 226"/>
                <a:gd name="T25" fmla="*/ 2147483647 h 226"/>
                <a:gd name="T26" fmla="*/ 2147483647 w 226"/>
                <a:gd name="T27" fmla="*/ 2147483647 h 226"/>
                <a:gd name="T28" fmla="*/ 2147483647 w 226"/>
                <a:gd name="T29" fmla="*/ 2147483647 h 226"/>
                <a:gd name="T30" fmla="*/ 2147483647 w 226"/>
                <a:gd name="T31" fmla="*/ 2147483647 h 226"/>
                <a:gd name="T32" fmla="*/ 2147483647 w 226"/>
                <a:gd name="T33" fmla="*/ 2147483647 h 226"/>
                <a:gd name="T34" fmla="*/ 2147483647 w 226"/>
                <a:gd name="T35" fmla="*/ 2147483647 h 226"/>
                <a:gd name="T36" fmla="*/ 2147483647 w 226"/>
                <a:gd name="T37" fmla="*/ 2147483647 h 226"/>
                <a:gd name="T38" fmla="*/ 2147483647 w 226"/>
                <a:gd name="T39" fmla="*/ 2147483647 h 226"/>
                <a:gd name="T40" fmla="*/ 2147483647 w 226"/>
                <a:gd name="T41" fmla="*/ 2147483647 h 226"/>
                <a:gd name="T42" fmla="*/ 2147483647 w 226"/>
                <a:gd name="T43" fmla="*/ 2147483647 h 226"/>
                <a:gd name="T44" fmla="*/ 2147483647 w 226"/>
                <a:gd name="T45" fmla="*/ 2147483647 h 226"/>
                <a:gd name="T46" fmla="*/ 2147483647 w 226"/>
                <a:gd name="T47" fmla="*/ 2147483647 h 226"/>
                <a:gd name="T48" fmla="*/ 2147483647 w 226"/>
                <a:gd name="T49" fmla="*/ 2147483647 h 2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79"/>
            <p:cNvSpPr>
              <a:spLocks/>
            </p:cNvSpPr>
            <p:nvPr/>
          </p:nvSpPr>
          <p:spPr bwMode="auto">
            <a:xfrm rot="18200584">
              <a:off x="11728773" y="5334048"/>
              <a:ext cx="214300" cy="217546"/>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53" name="Freeform 82"/>
            <p:cNvSpPr>
              <a:spLocks/>
            </p:cNvSpPr>
            <p:nvPr/>
          </p:nvSpPr>
          <p:spPr bwMode="auto">
            <a:xfrm rot="18200584">
              <a:off x="11388140" y="6492086"/>
              <a:ext cx="82545" cy="90512"/>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54" name="Freeform 84"/>
            <p:cNvSpPr>
              <a:spLocks/>
            </p:cNvSpPr>
            <p:nvPr/>
          </p:nvSpPr>
          <p:spPr bwMode="auto">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a:lstStyle/>
            <a:p>
              <a:pPr fontAlgn="auto">
                <a:spcBef>
                  <a:spcPts val="0"/>
                </a:spcBef>
                <a:spcAft>
                  <a:spcPts val="0"/>
                </a:spcAft>
                <a:defRPr/>
              </a:pPr>
              <a:endParaRPr lang="en-US">
                <a:latin typeface="+mn-lt"/>
                <a:ea typeface="+mn-ea"/>
              </a:endParaRPr>
            </a:p>
          </p:txBody>
        </p:sp>
        <p:sp>
          <p:nvSpPr>
            <p:cNvPr id="55" name="Freeform 80"/>
            <p:cNvSpPr>
              <a:spLocks/>
            </p:cNvSpPr>
            <p:nvPr/>
          </p:nvSpPr>
          <p:spPr bwMode="auto">
            <a:xfrm rot="18654775" flipV="1">
              <a:off x="11435559" y="4243519"/>
              <a:ext cx="139573" cy="139573"/>
            </a:xfrm>
            <a:custGeom>
              <a:avLst/>
              <a:gdLst>
                <a:gd name="T0" fmla="*/ 2147483647 w 76"/>
                <a:gd name="T1" fmla="*/ 2147483647 h 76"/>
                <a:gd name="T2" fmla="*/ 2147483647 w 76"/>
                <a:gd name="T3" fmla="*/ 2147483647 h 76"/>
                <a:gd name="T4" fmla="*/ 2147483647 w 76"/>
                <a:gd name="T5" fmla="*/ 2147483647 h 76"/>
                <a:gd name="T6" fmla="*/ 2147483647 w 76"/>
                <a:gd name="T7" fmla="*/ 2147483647 h 76"/>
                <a:gd name="T8" fmla="*/ 2147483647 w 76"/>
                <a:gd name="T9" fmla="*/ 2147483647 h 76"/>
                <a:gd name="T10" fmla="*/ 2147483647 w 76"/>
                <a:gd name="T11" fmla="*/ 2147483647 h 76"/>
                <a:gd name="T12" fmla="*/ 2147483647 w 76"/>
                <a:gd name="T13" fmla="*/ 0 h 76"/>
                <a:gd name="T14" fmla="*/ 2147483647 w 76"/>
                <a:gd name="T15" fmla="*/ 2147483647 h 76"/>
                <a:gd name="T16" fmla="*/ 2147483647 w 76"/>
                <a:gd name="T17" fmla="*/ 0 h 76"/>
                <a:gd name="T18" fmla="*/ 2147483647 w 76"/>
                <a:gd name="T19" fmla="*/ 2147483647 h 76"/>
                <a:gd name="T20" fmla="*/ 2147483647 w 76"/>
                <a:gd name="T21" fmla="*/ 2147483647 h 76"/>
                <a:gd name="T22" fmla="*/ 2147483647 w 76"/>
                <a:gd name="T23" fmla="*/ 2147483647 h 76"/>
                <a:gd name="T24" fmla="*/ 2147483647 w 76"/>
                <a:gd name="T25" fmla="*/ 2147483647 h 76"/>
                <a:gd name="T26" fmla="*/ 2147483647 w 76"/>
                <a:gd name="T27" fmla="*/ 2147483647 h 76"/>
                <a:gd name="T28" fmla="*/ 0 w 76"/>
                <a:gd name="T29" fmla="*/ 2147483647 h 76"/>
                <a:gd name="T30" fmla="*/ 2147483647 w 76"/>
                <a:gd name="T31" fmla="*/ 2147483647 h 76"/>
                <a:gd name="T32" fmla="*/ 2147483647 w 76"/>
                <a:gd name="T33" fmla="*/ 2147483647 h 76"/>
                <a:gd name="T34" fmla="*/ 2147483647 w 76"/>
                <a:gd name="T35" fmla="*/ 2147483647 h 76"/>
                <a:gd name="T36" fmla="*/ 2147483647 w 76"/>
                <a:gd name="T37" fmla="*/ 2147483647 h 76"/>
                <a:gd name="T38" fmla="*/ 2147483647 w 76"/>
                <a:gd name="T39" fmla="*/ 2147483647 h 76"/>
                <a:gd name="T40" fmla="*/ 2147483647 w 76"/>
                <a:gd name="T41" fmla="*/ 2147483647 h 76"/>
                <a:gd name="T42" fmla="*/ 2147483647 w 76"/>
                <a:gd name="T43" fmla="*/ 2147483647 h 76"/>
                <a:gd name="T44" fmla="*/ 2147483647 w 76"/>
                <a:gd name="T45" fmla="*/ 2147483647 h 76"/>
                <a:gd name="T46" fmla="*/ 2147483647 w 76"/>
                <a:gd name="T47" fmla="*/ 2147483647 h 76"/>
                <a:gd name="T48" fmla="*/ 2147483647 w 76"/>
                <a:gd name="T49" fmla="*/ 2147483647 h 76"/>
                <a:gd name="T50" fmla="*/ 2147483647 w 76"/>
                <a:gd name="T51" fmla="*/ 2147483647 h 76"/>
                <a:gd name="T52" fmla="*/ 2147483647 w 76"/>
                <a:gd name="T53" fmla="*/ 2147483647 h 76"/>
                <a:gd name="T54" fmla="*/ 2147483647 w 76"/>
                <a:gd name="T55" fmla="*/ 2147483647 h 76"/>
                <a:gd name="T56" fmla="*/ 2147483647 w 76"/>
                <a:gd name="T57" fmla="*/ 2147483647 h 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 name="Freeform 84"/>
            <p:cNvSpPr>
              <a:spLocks/>
            </p:cNvSpPr>
            <p:nvPr/>
          </p:nvSpPr>
          <p:spPr bwMode="auto">
            <a:xfrm rot="18200584">
              <a:off x="11789889" y="5396771"/>
              <a:ext cx="93657" cy="9210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grpSp>
          <p:nvGrpSpPr>
            <p:cNvPr id="57" name="Group 116"/>
            <p:cNvGrpSpPr>
              <a:grpSpLocks/>
            </p:cNvGrpSpPr>
            <p:nvPr/>
          </p:nvGrpSpPr>
          <p:grpSpPr bwMode="auto">
            <a:xfrm rot="-288173">
              <a:off x="11197677" y="5664822"/>
              <a:ext cx="407354" cy="408816"/>
              <a:chOff x="11057071" y="5480091"/>
              <a:chExt cx="473402" cy="475102"/>
            </a:xfrm>
          </p:grpSpPr>
          <p:sp>
            <p:nvSpPr>
              <p:cNvPr id="63" name="Freeform 83"/>
              <p:cNvSpPr>
                <a:spLocks/>
              </p:cNvSpPr>
              <p:nvPr/>
            </p:nvSpPr>
            <p:spPr bwMode="auto">
              <a:xfrm rot="-3111243">
                <a:off x="11056221" y="5480941"/>
                <a:ext cx="475102" cy="473402"/>
              </a:xfrm>
              <a:custGeom>
                <a:avLst/>
                <a:gdLst>
                  <a:gd name="T0" fmla="*/ 2147483647 w 139"/>
                  <a:gd name="T1" fmla="*/ 2147483647 h 138"/>
                  <a:gd name="T2" fmla="*/ 2147483647 w 139"/>
                  <a:gd name="T3" fmla="*/ 2147483647 h 138"/>
                  <a:gd name="T4" fmla="*/ 2147483647 w 139"/>
                  <a:gd name="T5" fmla="*/ 2147483647 h 138"/>
                  <a:gd name="T6" fmla="*/ 2147483647 w 139"/>
                  <a:gd name="T7" fmla="*/ 2147483647 h 138"/>
                  <a:gd name="T8" fmla="*/ 2147483647 w 139"/>
                  <a:gd name="T9" fmla="*/ 2147483647 h 138"/>
                  <a:gd name="T10" fmla="*/ 2147483647 w 139"/>
                  <a:gd name="T11" fmla="*/ 2147483647 h 138"/>
                  <a:gd name="T12" fmla="*/ 2147483647 w 139"/>
                  <a:gd name="T13" fmla="*/ 2147483647 h 138"/>
                  <a:gd name="T14" fmla="*/ 2147483647 w 139"/>
                  <a:gd name="T15" fmla="*/ 2147483647 h 138"/>
                  <a:gd name="T16" fmla="*/ 2147483647 w 139"/>
                  <a:gd name="T17" fmla="*/ 2147483647 h 138"/>
                  <a:gd name="T18" fmla="*/ 2147483647 w 139"/>
                  <a:gd name="T19" fmla="*/ 2147483647 h 138"/>
                  <a:gd name="T20" fmla="*/ 2147483647 w 139"/>
                  <a:gd name="T21" fmla="*/ 2147483647 h 138"/>
                  <a:gd name="T22" fmla="*/ 2147483647 w 139"/>
                  <a:gd name="T23" fmla="*/ 2147483647 h 138"/>
                  <a:gd name="T24" fmla="*/ 2147483647 w 139"/>
                  <a:gd name="T25" fmla="*/ 2147483647 h 138"/>
                  <a:gd name="T26" fmla="*/ 2147483647 w 139"/>
                  <a:gd name="T27" fmla="*/ 2147483647 h 138"/>
                  <a:gd name="T28" fmla="*/ 2147483647 w 139"/>
                  <a:gd name="T29" fmla="*/ 2147483647 h 138"/>
                  <a:gd name="T30" fmla="*/ 2147483647 w 139"/>
                  <a:gd name="T31" fmla="*/ 2147483647 h 138"/>
                  <a:gd name="T32" fmla="*/ 2147483647 w 139"/>
                  <a:gd name="T33" fmla="*/ 2147483647 h 138"/>
                  <a:gd name="T34" fmla="*/ 2147483647 w 139"/>
                  <a:gd name="T35" fmla="*/ 2147483647 h 138"/>
                  <a:gd name="T36" fmla="*/ 2147483647 w 139"/>
                  <a:gd name="T37" fmla="*/ 2147483647 h 138"/>
                  <a:gd name="T38" fmla="*/ 2147483647 w 139"/>
                  <a:gd name="T39" fmla="*/ 2147483647 h 138"/>
                  <a:gd name="T40" fmla="*/ 2147483647 w 139"/>
                  <a:gd name="T41" fmla="*/ 2147483647 h 138"/>
                  <a:gd name="T42" fmla="*/ 2147483647 w 139"/>
                  <a:gd name="T43" fmla="*/ 2147483647 h 138"/>
                  <a:gd name="T44" fmla="*/ 2147483647 w 139"/>
                  <a:gd name="T45" fmla="*/ 2147483647 h 138"/>
                  <a:gd name="T46" fmla="*/ 2147483647 w 139"/>
                  <a:gd name="T47" fmla="*/ 2147483647 h 138"/>
                  <a:gd name="T48" fmla="*/ 2147483647 w 139"/>
                  <a:gd name="T49" fmla="*/ 2147483647 h 1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4" name="Freeform 80"/>
              <p:cNvSpPr>
                <a:spLocks/>
              </p:cNvSpPr>
              <p:nvPr/>
            </p:nvSpPr>
            <p:spPr bwMode="auto">
              <a:xfrm rot="18488757">
                <a:off x="11172345" y="5595656"/>
                <a:ext cx="243514" cy="243592"/>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65" name="Freeform 84"/>
              <p:cNvSpPr>
                <a:spLocks/>
              </p:cNvSpPr>
              <p:nvPr/>
            </p:nvSpPr>
            <p:spPr bwMode="auto">
              <a:xfrm rot="18488757">
                <a:off x="11238233" y="5660876"/>
                <a:ext cx="105154" cy="10334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a:lstStyle/>
              <a:p>
                <a:pPr fontAlgn="auto">
                  <a:spcBef>
                    <a:spcPts val="0"/>
                  </a:spcBef>
                  <a:spcAft>
                    <a:spcPts val="0"/>
                  </a:spcAft>
                  <a:defRPr/>
                </a:pPr>
                <a:endParaRPr lang="en-US">
                  <a:latin typeface="+mn-lt"/>
                  <a:ea typeface="+mn-ea"/>
                </a:endParaRPr>
              </a:p>
            </p:txBody>
          </p:sp>
        </p:grpSp>
        <p:grpSp>
          <p:nvGrpSpPr>
            <p:cNvPr id="58" name="Group 117"/>
            <p:cNvGrpSpPr>
              <a:grpSpLocks/>
            </p:cNvGrpSpPr>
            <p:nvPr/>
          </p:nvGrpSpPr>
          <p:grpSpPr bwMode="auto">
            <a:xfrm rot="-288173">
              <a:off x="10666412" y="5053297"/>
              <a:ext cx="643645" cy="641225"/>
              <a:chOff x="10472909" y="4641517"/>
              <a:chExt cx="895542" cy="892175"/>
            </a:xfrm>
          </p:grpSpPr>
          <p:sp>
            <p:nvSpPr>
              <p:cNvPr id="59" name="Freeform 32"/>
              <p:cNvSpPr>
                <a:spLocks/>
              </p:cNvSpPr>
              <p:nvPr/>
            </p:nvSpPr>
            <p:spPr bwMode="auto">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US">
                  <a:latin typeface="+mn-lt"/>
                  <a:ea typeface="+mn-ea"/>
                </a:endParaRPr>
              </a:p>
            </p:txBody>
          </p:sp>
          <p:sp>
            <p:nvSpPr>
              <p:cNvPr id="60" name="Freeform 33"/>
              <p:cNvSpPr>
                <a:spLocks/>
              </p:cNvSpPr>
              <p:nvPr/>
            </p:nvSpPr>
            <p:spPr bwMode="auto">
              <a:xfrm rot="-4020178">
                <a:off x="10640041" y="4805497"/>
                <a:ext cx="561276" cy="564216"/>
              </a:xfrm>
              <a:custGeom>
                <a:avLst/>
                <a:gdLst>
                  <a:gd name="T0" fmla="*/ 2147483647 w 95"/>
                  <a:gd name="T1" fmla="*/ 2147483647 h 95"/>
                  <a:gd name="T2" fmla="*/ 2147483647 w 95"/>
                  <a:gd name="T3" fmla="*/ 2147483647 h 95"/>
                  <a:gd name="T4" fmla="*/ 2147483647 w 95"/>
                  <a:gd name="T5" fmla="*/ 2147483647 h 95"/>
                  <a:gd name="T6" fmla="*/ 2147483647 w 95"/>
                  <a:gd name="T7" fmla="*/ 2147483647 h 95"/>
                  <a:gd name="T8" fmla="*/ 2147483647 w 95"/>
                  <a:gd name="T9" fmla="*/ 2147483647 h 95"/>
                  <a:gd name="T10" fmla="*/ 2147483647 w 95"/>
                  <a:gd name="T11" fmla="*/ 2147483647 h 95"/>
                  <a:gd name="T12" fmla="*/ 2147483647 w 95"/>
                  <a:gd name="T13" fmla="*/ 2147483647 h 95"/>
                  <a:gd name="T14" fmla="*/ 2147483647 w 95"/>
                  <a:gd name="T15" fmla="*/ 2147483647 h 95"/>
                  <a:gd name="T16" fmla="*/ 2147483647 w 95"/>
                  <a:gd name="T17" fmla="*/ 2147483647 h 95"/>
                  <a:gd name="T18" fmla="*/ 2147483647 w 95"/>
                  <a:gd name="T19" fmla="*/ 2147483647 h 95"/>
                  <a:gd name="T20" fmla="*/ 2147483647 w 95"/>
                  <a:gd name="T21" fmla="*/ 2147483647 h 95"/>
                  <a:gd name="T22" fmla="*/ 2147483647 w 95"/>
                  <a:gd name="T23" fmla="*/ 2147483647 h 95"/>
                  <a:gd name="T24" fmla="*/ 2147483647 w 95"/>
                  <a:gd name="T25" fmla="*/ 2147483647 h 95"/>
                  <a:gd name="T26" fmla="*/ 2147483647 w 95"/>
                  <a:gd name="T27" fmla="*/ 2147483647 h 95"/>
                  <a:gd name="T28" fmla="*/ 2147483647 w 95"/>
                  <a:gd name="T29" fmla="*/ 2147483647 h 95"/>
                  <a:gd name="T30" fmla="*/ 2147483647 w 95"/>
                  <a:gd name="T31" fmla="*/ 2147483647 h 95"/>
                  <a:gd name="T32" fmla="*/ 2147483647 w 95"/>
                  <a:gd name="T33" fmla="*/ 2147483647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 name="Freeform 32"/>
              <p:cNvSpPr>
                <a:spLocks/>
              </p:cNvSpPr>
              <p:nvPr/>
            </p:nvSpPr>
            <p:spPr bwMode="auto">
              <a:xfrm rot="17579822">
                <a:off x="10728172" y="4894057"/>
                <a:ext cx="384308" cy="3866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62" name="Oval 61"/>
              <p:cNvSpPr/>
              <p:nvPr/>
            </p:nvSpPr>
            <p:spPr>
              <a:xfrm rot="17579822" flipH="1">
                <a:off x="10843023" y="5011155"/>
                <a:ext cx="154606" cy="15244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sp>
        <p:nvSpPr>
          <p:cNvPr id="2" name="Title 1"/>
          <p:cNvSpPr>
            <a:spLocks noGrp="1"/>
          </p:cNvSpPr>
          <p:nvPr>
            <p:ph type="title"/>
          </p:nvPr>
        </p:nvSpPr>
        <p:spPr>
          <a:xfrm>
            <a:off x="1524000" y="1709738"/>
            <a:ext cx="9144000" cy="2862262"/>
          </a:xfrm>
        </p:spPr>
        <p:txBody>
          <a:bodyPr>
            <a:normAutofit/>
          </a:bodyPr>
          <a:lstStyle>
            <a:lvl1pPr>
              <a:defRPr sz="5200"/>
            </a:lvl1pPr>
          </a:lstStyle>
          <a:p>
            <a:r>
              <a:rPr lang="en-US" smtClean="0"/>
              <a:t>Click to edit Master title style</a:t>
            </a:r>
            <a:endParaRPr lang="en-US"/>
          </a:p>
        </p:txBody>
      </p:sp>
      <p:sp>
        <p:nvSpPr>
          <p:cNvPr id="3" name="Text Placeholder 2"/>
          <p:cNvSpPr>
            <a:spLocks noGrp="1"/>
          </p:cNvSpPr>
          <p:nvPr>
            <p:ph type="body" idx="1"/>
          </p:nvPr>
        </p:nvSpPr>
        <p:spPr>
          <a:xfrm>
            <a:off x="1524000" y="4589463"/>
            <a:ext cx="9144000" cy="1280160"/>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760051244"/>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27888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9C9920C-F75C-4C59-BA67-72355284B27A}" type="datetime1">
              <a:rPr lang="en-US" altLang="en-US"/>
              <a:pPr>
                <a:defRPr/>
              </a:pPr>
              <a:t>7/8/2014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8BE99F-670F-4AB6-84D4-33161CB3EF85}" type="slidenum">
              <a:rPr lang="en-US" altLang="en-US"/>
              <a:pPr>
                <a:defRPr/>
              </a:pPr>
              <a:t>‹#›</a:t>
            </a:fld>
            <a:endParaRPr lang="en-US" altLang="en-US"/>
          </a:p>
        </p:txBody>
      </p:sp>
    </p:spTree>
    <p:extLst>
      <p:ext uri="{BB962C8B-B14F-4D97-AF65-F5344CB8AC3E}">
        <p14:creationId xmlns:p14="http://schemas.microsoft.com/office/powerpoint/2010/main" val="132566860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52400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27888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27888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1460143-781D-479E-8F32-7872261F8DAF}" type="datetime1">
              <a:rPr lang="en-US" altLang="en-US"/>
              <a:pPr>
                <a:defRPr/>
              </a:pPr>
              <a:t>7/8/2014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533802-AF4F-4FF3-BA09-4802E575224A}" type="slidenum">
              <a:rPr lang="en-US" altLang="en-US"/>
              <a:pPr>
                <a:defRPr/>
              </a:pPr>
              <a:t>‹#›</a:t>
            </a:fld>
            <a:endParaRPr lang="en-US" altLang="en-US"/>
          </a:p>
        </p:txBody>
      </p:sp>
    </p:spTree>
    <p:extLst>
      <p:ext uri="{BB962C8B-B14F-4D97-AF65-F5344CB8AC3E}">
        <p14:creationId xmlns:p14="http://schemas.microsoft.com/office/powerpoint/2010/main" val="278089459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84EE571-9812-45D2-A565-7317EB75ED63}" type="datetime1">
              <a:rPr lang="en-US" altLang="en-US"/>
              <a:pPr>
                <a:defRPr/>
              </a:pPr>
              <a:t>7/8/2014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15008C2-6DC8-414F-9E7A-E54528C6A200}" type="slidenum">
              <a:rPr lang="en-US" altLang="en-US"/>
              <a:pPr>
                <a:defRPr/>
              </a:pPr>
              <a:t>‹#›</a:t>
            </a:fld>
            <a:endParaRPr lang="en-US" altLang="en-US"/>
          </a:p>
        </p:txBody>
      </p:sp>
    </p:spTree>
    <p:extLst>
      <p:ext uri="{BB962C8B-B14F-4D97-AF65-F5344CB8AC3E}">
        <p14:creationId xmlns:p14="http://schemas.microsoft.com/office/powerpoint/2010/main" val="330980933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F5DA0A7-5447-4036-9B91-E58A82067337}" type="datetime1">
              <a:rPr lang="en-US" altLang="en-US"/>
              <a:pPr>
                <a:defRPr/>
              </a:pPr>
              <a:t>7/8/2014</a:t>
            </a:fld>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6738AE66-5AF2-46FF-B1AB-16F4849FF8D3}" type="slidenum">
              <a:rPr lang="en-US" altLang="en-US"/>
              <a:pPr>
                <a:defRPr/>
              </a:pPr>
              <a:t>‹#›</a:t>
            </a:fld>
            <a:endParaRPr lang="en-US" altLang="en-US"/>
          </a:p>
        </p:txBody>
      </p:sp>
    </p:spTree>
    <p:extLst>
      <p:ext uri="{BB962C8B-B14F-4D97-AF65-F5344CB8AC3E}">
        <p14:creationId xmlns:p14="http://schemas.microsoft.com/office/powerpoint/2010/main" val="1798371291"/>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3"/>
          <p:cNvGrpSpPr>
            <a:grpSpLocks/>
          </p:cNvGrpSpPr>
          <p:nvPr/>
        </p:nvGrpSpPr>
        <p:grpSpPr bwMode="auto">
          <a:xfrm>
            <a:off x="11123613" y="4051300"/>
            <a:ext cx="965200" cy="2806700"/>
            <a:chOff x="11123612" y="4051301"/>
            <a:chExt cx="965215" cy="2807461"/>
          </a:xfrm>
        </p:grpSpPr>
        <p:sp>
          <p:nvSpPr>
            <p:cNvPr id="6" name="Freeform 44"/>
            <p:cNvSpPr>
              <a:spLocks/>
            </p:cNvSpPr>
            <p:nvPr/>
          </p:nvSpPr>
          <p:spPr bwMode="auto">
            <a:xfrm flipH="1">
              <a:off x="11669712" y="6858762"/>
              <a:ext cx="15875" cy="0"/>
            </a:xfrm>
            <a:custGeom>
              <a:avLst/>
              <a:gdLst>
                <a:gd name="T0" fmla="*/ 0 w 10"/>
                <a:gd name="T1" fmla="*/ 2147483647 w 10"/>
                <a:gd name="T2" fmla="*/ 0 w 10"/>
                <a:gd name="T3" fmla="*/ 0 60000 65536"/>
                <a:gd name="T4" fmla="*/ 0 60000 65536"/>
                <a:gd name="T5" fmla="*/ 0 60000 65536"/>
              </a:gdLst>
              <a:ahLst/>
              <a:cxnLst>
                <a:cxn ang="T3">
                  <a:pos x="T0" y="0"/>
                </a:cxn>
                <a:cxn ang="T4">
                  <a:pos x="T1" y="0"/>
                </a:cxn>
                <a:cxn ang="T5">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46"/>
            <p:cNvSpPr>
              <a:spLocks/>
            </p:cNvSpPr>
            <p:nvPr/>
          </p:nvSpPr>
          <p:spPr bwMode="auto">
            <a:xfrm flipH="1">
              <a:off x="11647495" y="5031055"/>
              <a:ext cx="90488" cy="1827707"/>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9" name="Freeform 47"/>
            <p:cNvSpPr>
              <a:spLocks/>
            </p:cNvSpPr>
            <p:nvPr/>
          </p:nvSpPr>
          <p:spPr bwMode="auto">
            <a:xfrm flipH="1">
              <a:off x="11123612" y="4545148"/>
              <a:ext cx="787412" cy="578007"/>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0" name="Freeform 48"/>
            <p:cNvSpPr>
              <a:spLocks/>
            </p:cNvSpPr>
            <p:nvPr/>
          </p:nvSpPr>
          <p:spPr bwMode="auto">
            <a:xfrm flipH="1">
              <a:off x="11226801" y="4707117"/>
              <a:ext cx="762012" cy="460500"/>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1" name="Freeform 49"/>
            <p:cNvSpPr>
              <a:spLocks/>
            </p:cNvSpPr>
            <p:nvPr/>
          </p:nvSpPr>
          <p:spPr bwMode="auto">
            <a:xfrm flipH="1">
              <a:off x="11399841" y="6010807"/>
              <a:ext cx="604846" cy="466852"/>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2" name="Freeform 10"/>
            <p:cNvSpPr>
              <a:spLocks/>
            </p:cNvSpPr>
            <p:nvPr/>
          </p:nvSpPr>
          <p:spPr bwMode="auto">
            <a:xfrm flipH="1">
              <a:off x="11901499" y="4591197"/>
              <a:ext cx="88901" cy="76221"/>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13" name="Freeform 16"/>
            <p:cNvSpPr>
              <a:spLocks/>
            </p:cNvSpPr>
            <p:nvPr/>
          </p:nvSpPr>
          <p:spPr bwMode="auto">
            <a:xfrm flipH="1">
              <a:off x="11963412" y="4051301"/>
              <a:ext cx="125415" cy="125447"/>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14" name="Freeform 18"/>
            <p:cNvSpPr>
              <a:spLocks/>
            </p:cNvSpPr>
            <p:nvPr/>
          </p:nvSpPr>
          <p:spPr bwMode="auto">
            <a:xfrm flipH="1">
              <a:off x="11836637" y="5670550"/>
              <a:ext cx="154425" cy="154425"/>
            </a:xfrm>
            <a:custGeom>
              <a:avLst/>
              <a:gdLst>
                <a:gd name="T0" fmla="*/ 2147483647 w 129"/>
                <a:gd name="T1" fmla="*/ 2147483647 h 130"/>
                <a:gd name="T2" fmla="*/ 2147483647 w 129"/>
                <a:gd name="T3" fmla="*/ 2147483647 h 130"/>
                <a:gd name="T4" fmla="*/ 2147483647 w 129"/>
                <a:gd name="T5" fmla="*/ 2147483647 h 130"/>
                <a:gd name="T6" fmla="*/ 2147483647 w 129"/>
                <a:gd name="T7" fmla="*/ 2147483647 h 130"/>
                <a:gd name="T8" fmla="*/ 2147483647 w 129"/>
                <a:gd name="T9" fmla="*/ 2147483647 h 130"/>
                <a:gd name="T10" fmla="*/ 2147483647 w 129"/>
                <a:gd name="T11" fmla="*/ 2147483647 h 130"/>
                <a:gd name="T12" fmla="*/ 2147483647 w 129"/>
                <a:gd name="T13" fmla="*/ 2147483647 h 130"/>
                <a:gd name="T14" fmla="*/ 2147483647 w 129"/>
                <a:gd name="T15" fmla="*/ 2147483647 h 130"/>
                <a:gd name="T16" fmla="*/ 2147483647 w 129"/>
                <a:gd name="T17" fmla="*/ 2147483647 h 130"/>
                <a:gd name="T18" fmla="*/ 2147483647 w 129"/>
                <a:gd name="T19" fmla="*/ 2147483647 h 130"/>
                <a:gd name="T20" fmla="*/ 2147483647 w 129"/>
                <a:gd name="T21" fmla="*/ 2147483647 h 130"/>
                <a:gd name="T22" fmla="*/ 2147483647 w 129"/>
                <a:gd name="T23" fmla="*/ 2147483647 h 130"/>
                <a:gd name="T24" fmla="*/ 2147483647 w 129"/>
                <a:gd name="T25" fmla="*/ 2147483647 h 130"/>
                <a:gd name="T26" fmla="*/ 2147483647 w 129"/>
                <a:gd name="T27" fmla="*/ 2147483647 h 130"/>
                <a:gd name="T28" fmla="*/ 0 w 129"/>
                <a:gd name="T29" fmla="*/ 2147483647 h 130"/>
                <a:gd name="T30" fmla="*/ 2147483647 w 129"/>
                <a:gd name="T31" fmla="*/ 2147483647 h 130"/>
                <a:gd name="T32" fmla="*/ 2147483647 w 129"/>
                <a:gd name="T33" fmla="*/ 2147483647 h 130"/>
                <a:gd name="T34" fmla="*/ 2147483647 w 129"/>
                <a:gd name="T35" fmla="*/ 2147483647 h 130"/>
                <a:gd name="T36" fmla="*/ 2147483647 w 129"/>
                <a:gd name="T37" fmla="*/ 2147483647 h 130"/>
                <a:gd name="T38" fmla="*/ 2147483647 w 129"/>
                <a:gd name="T39" fmla="*/ 2147483647 h 130"/>
                <a:gd name="T40" fmla="*/ 2147483647 w 129"/>
                <a:gd name="T41" fmla="*/ 2147483647 h 130"/>
                <a:gd name="T42" fmla="*/ 2147483647 w 129"/>
                <a:gd name="T43" fmla="*/ 2147483647 h 130"/>
                <a:gd name="T44" fmla="*/ 2147483647 w 129"/>
                <a:gd name="T45" fmla="*/ 2147483647 h 130"/>
                <a:gd name="T46" fmla="*/ 2147483647 w 129"/>
                <a:gd name="T47" fmla="*/ 2147483647 h 130"/>
                <a:gd name="T48" fmla="*/ 2147483647 w 129"/>
                <a:gd name="T49" fmla="*/ 2147483647 h 130"/>
                <a:gd name="T50" fmla="*/ 2147483647 w 129"/>
                <a:gd name="T51" fmla="*/ 2147483647 h 130"/>
                <a:gd name="T52" fmla="*/ 2147483647 w 129"/>
                <a:gd name="T53" fmla="*/ 2147483647 h 130"/>
                <a:gd name="T54" fmla="*/ 2147483647 w 129"/>
                <a:gd name="T55" fmla="*/ 2147483647 h 130"/>
                <a:gd name="T56" fmla="*/ 2147483647 w 129"/>
                <a:gd name="T57" fmla="*/ 2147483647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title"/>
          </p:nvPr>
        </p:nvSpPr>
        <p:spPr>
          <a:xfrm>
            <a:off x="7699248" y="1996440"/>
            <a:ext cx="3200400" cy="2194560"/>
          </a:xfrm>
        </p:spPr>
        <p:txBody>
          <a:bodyPr>
            <a:normAutofit/>
          </a:bodyPr>
          <a:lstStyle>
            <a:lvl1pPr>
              <a:defRPr sz="3400"/>
            </a:lvl1pPr>
          </a:lstStyle>
          <a:p>
            <a:r>
              <a:rPr lang="en-US" smtClean="0"/>
              <a:t>Click to edit Master title style</a:t>
            </a:r>
            <a:endParaRPr lang="en-US"/>
          </a:p>
        </p:txBody>
      </p:sp>
      <p:sp>
        <p:nvSpPr>
          <p:cNvPr id="3" name="Content Placeholder 2"/>
          <p:cNvSpPr>
            <a:spLocks noGrp="1"/>
          </p:cNvSpPr>
          <p:nvPr>
            <p:ph idx="1"/>
          </p:nvPr>
        </p:nvSpPr>
        <p:spPr>
          <a:xfrm>
            <a:off x="838200" y="838200"/>
            <a:ext cx="6400800" cy="51816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697724" y="4258426"/>
            <a:ext cx="3203448" cy="1761373"/>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5" name="Date Placeholder 4"/>
          <p:cNvSpPr>
            <a:spLocks noGrp="1"/>
          </p:cNvSpPr>
          <p:nvPr>
            <p:ph type="dt" sz="half" idx="10"/>
          </p:nvPr>
        </p:nvSpPr>
        <p:spPr/>
        <p:txBody>
          <a:bodyPr/>
          <a:lstStyle>
            <a:lvl1pPr>
              <a:defRPr/>
            </a:lvl1pPr>
          </a:lstStyle>
          <a:p>
            <a:pPr>
              <a:defRPr/>
            </a:pPr>
            <a:fld id="{169DDA90-7B74-4BA3-84F0-3BD45B274D86}" type="datetime1">
              <a:rPr lang="en-US" altLang="en-US"/>
              <a:pPr>
                <a:defRPr/>
              </a:pPr>
              <a:t>7/8/2014</a:t>
            </a:fld>
            <a:endParaRPr lang="en-US" altLang="en-US"/>
          </a:p>
        </p:txBody>
      </p:sp>
      <p:sp>
        <p:nvSpPr>
          <p:cNvPr id="16" name="Footer Placeholder 5"/>
          <p:cNvSpPr>
            <a:spLocks noGrp="1"/>
          </p:cNvSpPr>
          <p:nvPr>
            <p:ph type="ftr" sz="quarter" idx="11"/>
          </p:nvPr>
        </p:nvSpPr>
        <p:spPr/>
        <p:txBody>
          <a:bodyPr/>
          <a:lstStyle>
            <a:lvl1pPr>
              <a:defRPr/>
            </a:lvl1pPr>
          </a:lstStyle>
          <a:p>
            <a:pPr>
              <a:defRPr/>
            </a:pPr>
            <a:endParaRPr lang="en-US"/>
          </a:p>
        </p:txBody>
      </p:sp>
      <p:sp>
        <p:nvSpPr>
          <p:cNvPr id="17" name="Slide Number Placeholder 6"/>
          <p:cNvSpPr>
            <a:spLocks noGrp="1"/>
          </p:cNvSpPr>
          <p:nvPr>
            <p:ph type="sldNum" sz="quarter" idx="12"/>
          </p:nvPr>
        </p:nvSpPr>
        <p:spPr/>
        <p:txBody>
          <a:bodyPr/>
          <a:lstStyle>
            <a:lvl1pPr>
              <a:defRPr/>
            </a:lvl1pPr>
          </a:lstStyle>
          <a:p>
            <a:pPr>
              <a:defRPr/>
            </a:pPr>
            <a:fld id="{78F17AEA-A76D-41A1-9AB5-BF6C0B1B194C}" type="slidenum">
              <a:rPr lang="en-US" altLang="en-US"/>
              <a:pPr>
                <a:defRPr/>
              </a:pPr>
              <a:t>‹#›</a:t>
            </a:fld>
            <a:endParaRPr lang="en-US" altLang="en-US"/>
          </a:p>
        </p:txBody>
      </p:sp>
    </p:spTree>
    <p:extLst>
      <p:ext uri="{BB962C8B-B14F-4D97-AF65-F5344CB8AC3E}">
        <p14:creationId xmlns:p14="http://schemas.microsoft.com/office/powerpoint/2010/main" val="2163171317"/>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3"/>
          <p:cNvGrpSpPr>
            <a:grpSpLocks/>
          </p:cNvGrpSpPr>
          <p:nvPr/>
        </p:nvGrpSpPr>
        <p:grpSpPr bwMode="auto">
          <a:xfrm>
            <a:off x="11123613" y="4051300"/>
            <a:ext cx="965200" cy="2806700"/>
            <a:chOff x="11123612" y="4051301"/>
            <a:chExt cx="965215" cy="2807461"/>
          </a:xfrm>
        </p:grpSpPr>
        <p:sp>
          <p:nvSpPr>
            <p:cNvPr id="6" name="Freeform 44"/>
            <p:cNvSpPr>
              <a:spLocks/>
            </p:cNvSpPr>
            <p:nvPr/>
          </p:nvSpPr>
          <p:spPr bwMode="auto">
            <a:xfrm flipH="1">
              <a:off x="11669712" y="6858762"/>
              <a:ext cx="15875" cy="0"/>
            </a:xfrm>
            <a:custGeom>
              <a:avLst/>
              <a:gdLst>
                <a:gd name="T0" fmla="*/ 0 w 10"/>
                <a:gd name="T1" fmla="*/ 2147483647 w 10"/>
                <a:gd name="T2" fmla="*/ 0 w 10"/>
                <a:gd name="T3" fmla="*/ 0 60000 65536"/>
                <a:gd name="T4" fmla="*/ 0 60000 65536"/>
                <a:gd name="T5" fmla="*/ 0 60000 65536"/>
              </a:gdLst>
              <a:ahLst/>
              <a:cxnLst>
                <a:cxn ang="T3">
                  <a:pos x="T0" y="0"/>
                </a:cxn>
                <a:cxn ang="T4">
                  <a:pos x="T1" y="0"/>
                </a:cxn>
                <a:cxn ang="T5">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46"/>
            <p:cNvSpPr>
              <a:spLocks/>
            </p:cNvSpPr>
            <p:nvPr/>
          </p:nvSpPr>
          <p:spPr bwMode="auto">
            <a:xfrm flipH="1">
              <a:off x="11647495" y="5031055"/>
              <a:ext cx="90488" cy="1827707"/>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9" name="Freeform 47"/>
            <p:cNvSpPr>
              <a:spLocks/>
            </p:cNvSpPr>
            <p:nvPr/>
          </p:nvSpPr>
          <p:spPr bwMode="auto">
            <a:xfrm flipH="1">
              <a:off x="11123612" y="4545148"/>
              <a:ext cx="787412" cy="578007"/>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0" name="Freeform 48"/>
            <p:cNvSpPr>
              <a:spLocks/>
            </p:cNvSpPr>
            <p:nvPr/>
          </p:nvSpPr>
          <p:spPr bwMode="auto">
            <a:xfrm flipH="1">
              <a:off x="11226801" y="4707117"/>
              <a:ext cx="762012" cy="460500"/>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1" name="Freeform 49"/>
            <p:cNvSpPr>
              <a:spLocks/>
            </p:cNvSpPr>
            <p:nvPr/>
          </p:nvSpPr>
          <p:spPr bwMode="auto">
            <a:xfrm flipH="1">
              <a:off x="11399841" y="6010807"/>
              <a:ext cx="604846" cy="466852"/>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2" name="Freeform 10"/>
            <p:cNvSpPr>
              <a:spLocks/>
            </p:cNvSpPr>
            <p:nvPr/>
          </p:nvSpPr>
          <p:spPr bwMode="auto">
            <a:xfrm flipH="1">
              <a:off x="11901499" y="4591197"/>
              <a:ext cx="88901" cy="76221"/>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13" name="Freeform 16"/>
            <p:cNvSpPr>
              <a:spLocks/>
            </p:cNvSpPr>
            <p:nvPr/>
          </p:nvSpPr>
          <p:spPr bwMode="auto">
            <a:xfrm flipH="1">
              <a:off x="11963412" y="4051301"/>
              <a:ext cx="125415" cy="125447"/>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14" name="Freeform 18"/>
            <p:cNvSpPr>
              <a:spLocks/>
            </p:cNvSpPr>
            <p:nvPr/>
          </p:nvSpPr>
          <p:spPr bwMode="auto">
            <a:xfrm flipH="1">
              <a:off x="11836637" y="5670550"/>
              <a:ext cx="154425" cy="154425"/>
            </a:xfrm>
            <a:custGeom>
              <a:avLst/>
              <a:gdLst>
                <a:gd name="T0" fmla="*/ 2147483647 w 129"/>
                <a:gd name="T1" fmla="*/ 2147483647 h 130"/>
                <a:gd name="T2" fmla="*/ 2147483647 w 129"/>
                <a:gd name="T3" fmla="*/ 2147483647 h 130"/>
                <a:gd name="T4" fmla="*/ 2147483647 w 129"/>
                <a:gd name="T5" fmla="*/ 2147483647 h 130"/>
                <a:gd name="T6" fmla="*/ 2147483647 w 129"/>
                <a:gd name="T7" fmla="*/ 2147483647 h 130"/>
                <a:gd name="T8" fmla="*/ 2147483647 w 129"/>
                <a:gd name="T9" fmla="*/ 2147483647 h 130"/>
                <a:gd name="T10" fmla="*/ 2147483647 w 129"/>
                <a:gd name="T11" fmla="*/ 2147483647 h 130"/>
                <a:gd name="T12" fmla="*/ 2147483647 w 129"/>
                <a:gd name="T13" fmla="*/ 2147483647 h 130"/>
                <a:gd name="T14" fmla="*/ 2147483647 w 129"/>
                <a:gd name="T15" fmla="*/ 2147483647 h 130"/>
                <a:gd name="T16" fmla="*/ 2147483647 w 129"/>
                <a:gd name="T17" fmla="*/ 2147483647 h 130"/>
                <a:gd name="T18" fmla="*/ 2147483647 w 129"/>
                <a:gd name="T19" fmla="*/ 2147483647 h 130"/>
                <a:gd name="T20" fmla="*/ 2147483647 w 129"/>
                <a:gd name="T21" fmla="*/ 2147483647 h 130"/>
                <a:gd name="T22" fmla="*/ 2147483647 w 129"/>
                <a:gd name="T23" fmla="*/ 2147483647 h 130"/>
                <a:gd name="T24" fmla="*/ 2147483647 w 129"/>
                <a:gd name="T25" fmla="*/ 2147483647 h 130"/>
                <a:gd name="T26" fmla="*/ 2147483647 w 129"/>
                <a:gd name="T27" fmla="*/ 2147483647 h 130"/>
                <a:gd name="T28" fmla="*/ 0 w 129"/>
                <a:gd name="T29" fmla="*/ 2147483647 h 130"/>
                <a:gd name="T30" fmla="*/ 2147483647 w 129"/>
                <a:gd name="T31" fmla="*/ 2147483647 h 130"/>
                <a:gd name="T32" fmla="*/ 2147483647 w 129"/>
                <a:gd name="T33" fmla="*/ 2147483647 h 130"/>
                <a:gd name="T34" fmla="*/ 2147483647 w 129"/>
                <a:gd name="T35" fmla="*/ 2147483647 h 130"/>
                <a:gd name="T36" fmla="*/ 2147483647 w 129"/>
                <a:gd name="T37" fmla="*/ 2147483647 h 130"/>
                <a:gd name="T38" fmla="*/ 2147483647 w 129"/>
                <a:gd name="T39" fmla="*/ 2147483647 h 130"/>
                <a:gd name="T40" fmla="*/ 2147483647 w 129"/>
                <a:gd name="T41" fmla="*/ 2147483647 h 130"/>
                <a:gd name="T42" fmla="*/ 2147483647 w 129"/>
                <a:gd name="T43" fmla="*/ 2147483647 h 130"/>
                <a:gd name="T44" fmla="*/ 2147483647 w 129"/>
                <a:gd name="T45" fmla="*/ 2147483647 h 130"/>
                <a:gd name="T46" fmla="*/ 2147483647 w 129"/>
                <a:gd name="T47" fmla="*/ 2147483647 h 130"/>
                <a:gd name="T48" fmla="*/ 2147483647 w 129"/>
                <a:gd name="T49" fmla="*/ 2147483647 h 130"/>
                <a:gd name="T50" fmla="*/ 2147483647 w 129"/>
                <a:gd name="T51" fmla="*/ 2147483647 h 130"/>
                <a:gd name="T52" fmla="*/ 2147483647 w 129"/>
                <a:gd name="T53" fmla="*/ 2147483647 h 130"/>
                <a:gd name="T54" fmla="*/ 2147483647 w 129"/>
                <a:gd name="T55" fmla="*/ 2147483647 h 130"/>
                <a:gd name="T56" fmla="*/ 2147483647 w 129"/>
                <a:gd name="T57" fmla="*/ 2147483647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 name="Title 1"/>
          <p:cNvSpPr>
            <a:spLocks noGrp="1"/>
          </p:cNvSpPr>
          <p:nvPr>
            <p:ph type="title"/>
          </p:nvPr>
        </p:nvSpPr>
        <p:spPr>
          <a:xfrm>
            <a:off x="7699248" y="1993392"/>
            <a:ext cx="3200400" cy="2194560"/>
          </a:xfrm>
        </p:spPr>
        <p:txBody>
          <a:bodyPr>
            <a:normAutofit/>
          </a:bodyPr>
          <a:lstStyle>
            <a:lvl1pPr>
              <a:defRPr sz="3400"/>
            </a:lvl1pPr>
          </a:lstStyle>
          <a:p>
            <a:r>
              <a:rPr lang="en-US" smtClean="0"/>
              <a:t>Click to edit Master title style</a:t>
            </a:r>
            <a:endParaRPr lang="en-US"/>
          </a:p>
        </p:txBody>
      </p:sp>
      <p:sp>
        <p:nvSpPr>
          <p:cNvPr id="3" name="Picture Placeholder 2"/>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699248" y="4255008"/>
            <a:ext cx="3200400" cy="1764792"/>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5" name="Date Placeholder 4"/>
          <p:cNvSpPr>
            <a:spLocks noGrp="1"/>
          </p:cNvSpPr>
          <p:nvPr>
            <p:ph type="dt" sz="half" idx="10"/>
          </p:nvPr>
        </p:nvSpPr>
        <p:spPr/>
        <p:txBody>
          <a:bodyPr/>
          <a:lstStyle>
            <a:lvl1pPr>
              <a:defRPr/>
            </a:lvl1pPr>
          </a:lstStyle>
          <a:p>
            <a:pPr>
              <a:defRPr/>
            </a:pPr>
            <a:fld id="{DC7B7659-CE4E-41C8-95FA-B25B23E3C464}" type="datetime1">
              <a:rPr lang="en-US" altLang="en-US"/>
              <a:pPr>
                <a:defRPr/>
              </a:pPr>
              <a:t>7/8/2014</a:t>
            </a:fld>
            <a:endParaRPr lang="en-US" altLang="en-US"/>
          </a:p>
        </p:txBody>
      </p:sp>
      <p:sp>
        <p:nvSpPr>
          <p:cNvPr id="16" name="Footer Placeholder 5"/>
          <p:cNvSpPr>
            <a:spLocks noGrp="1"/>
          </p:cNvSpPr>
          <p:nvPr>
            <p:ph type="ftr" sz="quarter" idx="11"/>
          </p:nvPr>
        </p:nvSpPr>
        <p:spPr/>
        <p:txBody>
          <a:bodyPr/>
          <a:lstStyle>
            <a:lvl1pPr>
              <a:defRPr/>
            </a:lvl1pPr>
          </a:lstStyle>
          <a:p>
            <a:pPr>
              <a:defRPr/>
            </a:pPr>
            <a:endParaRPr lang="en-US"/>
          </a:p>
        </p:txBody>
      </p:sp>
      <p:sp>
        <p:nvSpPr>
          <p:cNvPr id="17" name="Slide Number Placeholder 6"/>
          <p:cNvSpPr>
            <a:spLocks noGrp="1"/>
          </p:cNvSpPr>
          <p:nvPr>
            <p:ph type="sldNum" sz="quarter" idx="12"/>
          </p:nvPr>
        </p:nvSpPr>
        <p:spPr/>
        <p:txBody>
          <a:bodyPr/>
          <a:lstStyle>
            <a:lvl1pPr>
              <a:defRPr/>
            </a:lvl1pPr>
          </a:lstStyle>
          <a:p>
            <a:pPr>
              <a:defRPr/>
            </a:pPr>
            <a:fld id="{54901FFE-1CDB-4F53-8DA9-AF3412E59425}" type="slidenum">
              <a:rPr lang="en-US" altLang="en-US"/>
              <a:pPr>
                <a:defRPr/>
              </a:pPr>
              <a:t>‹#›</a:t>
            </a:fld>
            <a:endParaRPr lang="en-US" altLang="en-US"/>
          </a:p>
        </p:txBody>
      </p:sp>
    </p:spTree>
    <p:extLst>
      <p:ext uri="{BB962C8B-B14F-4D97-AF65-F5344CB8AC3E}">
        <p14:creationId xmlns:p14="http://schemas.microsoft.com/office/powerpoint/2010/main" val="225549366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1026" name="Group 62"/>
          <p:cNvGrpSpPr>
            <a:grpSpLocks/>
          </p:cNvGrpSpPr>
          <p:nvPr userDrawn="1"/>
        </p:nvGrpSpPr>
        <p:grpSpPr bwMode="auto">
          <a:xfrm>
            <a:off x="11123613" y="4051300"/>
            <a:ext cx="965200" cy="2806700"/>
            <a:chOff x="11123612" y="4051301"/>
            <a:chExt cx="965215" cy="2807461"/>
          </a:xfrm>
        </p:grpSpPr>
        <p:sp>
          <p:nvSpPr>
            <p:cNvPr id="1083" name="Freeform 44"/>
            <p:cNvSpPr>
              <a:spLocks/>
            </p:cNvSpPr>
            <p:nvPr userDrawn="1"/>
          </p:nvSpPr>
          <p:spPr bwMode="auto">
            <a:xfrm flipH="1">
              <a:off x="11669712" y="6858762"/>
              <a:ext cx="15875" cy="0"/>
            </a:xfrm>
            <a:custGeom>
              <a:avLst/>
              <a:gdLst>
                <a:gd name="T0" fmla="*/ 0 w 10"/>
                <a:gd name="T1" fmla="*/ 2147483647 w 10"/>
                <a:gd name="T2" fmla="*/ 0 w 10"/>
                <a:gd name="T3" fmla="*/ 0 60000 65536"/>
                <a:gd name="T4" fmla="*/ 0 60000 65536"/>
                <a:gd name="T5" fmla="*/ 0 60000 65536"/>
              </a:gdLst>
              <a:ahLst/>
              <a:cxnLst>
                <a:cxn ang="T3">
                  <a:pos x="T0" y="0"/>
                </a:cxn>
                <a:cxn ang="T4">
                  <a:pos x="T1" y="0"/>
                </a:cxn>
                <a:cxn ang="T5">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4" name="Line 45"/>
            <p:cNvSpPr>
              <a:spLocks noChangeShapeType="1"/>
            </p:cNvSpPr>
            <p:nvPr userDrawn="1"/>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46"/>
            <p:cNvSpPr>
              <a:spLocks/>
            </p:cNvSpPr>
            <p:nvPr userDrawn="1"/>
          </p:nvSpPr>
          <p:spPr bwMode="auto">
            <a:xfrm flipH="1">
              <a:off x="11647495" y="5031055"/>
              <a:ext cx="90488" cy="1827707"/>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41" name="Freeform 47"/>
            <p:cNvSpPr>
              <a:spLocks/>
            </p:cNvSpPr>
            <p:nvPr userDrawn="1"/>
          </p:nvSpPr>
          <p:spPr bwMode="auto">
            <a:xfrm flipH="1">
              <a:off x="11123612" y="4545148"/>
              <a:ext cx="787412" cy="578007"/>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42" name="Freeform 48"/>
            <p:cNvSpPr>
              <a:spLocks/>
            </p:cNvSpPr>
            <p:nvPr userDrawn="1"/>
          </p:nvSpPr>
          <p:spPr bwMode="auto">
            <a:xfrm flipH="1">
              <a:off x="11226801" y="4707117"/>
              <a:ext cx="762012" cy="460500"/>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43" name="Freeform 49"/>
            <p:cNvSpPr>
              <a:spLocks/>
            </p:cNvSpPr>
            <p:nvPr userDrawn="1"/>
          </p:nvSpPr>
          <p:spPr bwMode="auto">
            <a:xfrm flipH="1">
              <a:off x="11399841" y="6010807"/>
              <a:ext cx="604846" cy="466852"/>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46" name="Freeform 10"/>
            <p:cNvSpPr>
              <a:spLocks/>
            </p:cNvSpPr>
            <p:nvPr userDrawn="1"/>
          </p:nvSpPr>
          <p:spPr bwMode="auto">
            <a:xfrm flipH="1">
              <a:off x="11901499" y="4591197"/>
              <a:ext cx="88901" cy="76221"/>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47" name="Freeform 16"/>
            <p:cNvSpPr>
              <a:spLocks/>
            </p:cNvSpPr>
            <p:nvPr userDrawn="1"/>
          </p:nvSpPr>
          <p:spPr bwMode="auto">
            <a:xfrm flipH="1">
              <a:off x="11963412" y="4051301"/>
              <a:ext cx="125415" cy="125447"/>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1091" name="Freeform 18"/>
            <p:cNvSpPr>
              <a:spLocks/>
            </p:cNvSpPr>
            <p:nvPr userDrawn="1"/>
          </p:nvSpPr>
          <p:spPr bwMode="auto">
            <a:xfrm flipH="1">
              <a:off x="11836637" y="5670550"/>
              <a:ext cx="154425" cy="154425"/>
            </a:xfrm>
            <a:custGeom>
              <a:avLst/>
              <a:gdLst>
                <a:gd name="T0" fmla="*/ 2147483647 w 129"/>
                <a:gd name="T1" fmla="*/ 2147483647 h 130"/>
                <a:gd name="T2" fmla="*/ 2147483647 w 129"/>
                <a:gd name="T3" fmla="*/ 2147483647 h 130"/>
                <a:gd name="T4" fmla="*/ 2147483647 w 129"/>
                <a:gd name="T5" fmla="*/ 2147483647 h 130"/>
                <a:gd name="T6" fmla="*/ 2147483647 w 129"/>
                <a:gd name="T7" fmla="*/ 2147483647 h 130"/>
                <a:gd name="T8" fmla="*/ 2147483647 w 129"/>
                <a:gd name="T9" fmla="*/ 2147483647 h 130"/>
                <a:gd name="T10" fmla="*/ 2147483647 w 129"/>
                <a:gd name="T11" fmla="*/ 2147483647 h 130"/>
                <a:gd name="T12" fmla="*/ 2147483647 w 129"/>
                <a:gd name="T13" fmla="*/ 2147483647 h 130"/>
                <a:gd name="T14" fmla="*/ 2147483647 w 129"/>
                <a:gd name="T15" fmla="*/ 2147483647 h 130"/>
                <a:gd name="T16" fmla="*/ 2147483647 w 129"/>
                <a:gd name="T17" fmla="*/ 2147483647 h 130"/>
                <a:gd name="T18" fmla="*/ 2147483647 w 129"/>
                <a:gd name="T19" fmla="*/ 2147483647 h 130"/>
                <a:gd name="T20" fmla="*/ 2147483647 w 129"/>
                <a:gd name="T21" fmla="*/ 2147483647 h 130"/>
                <a:gd name="T22" fmla="*/ 2147483647 w 129"/>
                <a:gd name="T23" fmla="*/ 2147483647 h 130"/>
                <a:gd name="T24" fmla="*/ 2147483647 w 129"/>
                <a:gd name="T25" fmla="*/ 2147483647 h 130"/>
                <a:gd name="T26" fmla="*/ 2147483647 w 129"/>
                <a:gd name="T27" fmla="*/ 2147483647 h 130"/>
                <a:gd name="T28" fmla="*/ 0 w 129"/>
                <a:gd name="T29" fmla="*/ 2147483647 h 130"/>
                <a:gd name="T30" fmla="*/ 2147483647 w 129"/>
                <a:gd name="T31" fmla="*/ 2147483647 h 130"/>
                <a:gd name="T32" fmla="*/ 2147483647 w 129"/>
                <a:gd name="T33" fmla="*/ 2147483647 h 130"/>
                <a:gd name="T34" fmla="*/ 2147483647 w 129"/>
                <a:gd name="T35" fmla="*/ 2147483647 h 130"/>
                <a:gd name="T36" fmla="*/ 2147483647 w 129"/>
                <a:gd name="T37" fmla="*/ 2147483647 h 130"/>
                <a:gd name="T38" fmla="*/ 2147483647 w 129"/>
                <a:gd name="T39" fmla="*/ 2147483647 h 130"/>
                <a:gd name="T40" fmla="*/ 2147483647 w 129"/>
                <a:gd name="T41" fmla="*/ 2147483647 h 130"/>
                <a:gd name="T42" fmla="*/ 2147483647 w 129"/>
                <a:gd name="T43" fmla="*/ 2147483647 h 130"/>
                <a:gd name="T44" fmla="*/ 2147483647 w 129"/>
                <a:gd name="T45" fmla="*/ 2147483647 h 130"/>
                <a:gd name="T46" fmla="*/ 2147483647 w 129"/>
                <a:gd name="T47" fmla="*/ 2147483647 h 130"/>
                <a:gd name="T48" fmla="*/ 2147483647 w 129"/>
                <a:gd name="T49" fmla="*/ 2147483647 h 130"/>
                <a:gd name="T50" fmla="*/ 2147483647 w 129"/>
                <a:gd name="T51" fmla="*/ 2147483647 h 130"/>
                <a:gd name="T52" fmla="*/ 2147483647 w 129"/>
                <a:gd name="T53" fmla="*/ 2147483647 h 130"/>
                <a:gd name="T54" fmla="*/ 2147483647 w 129"/>
                <a:gd name="T55" fmla="*/ 2147483647 h 130"/>
                <a:gd name="T56" fmla="*/ 2147483647 w 129"/>
                <a:gd name="T57" fmla="*/ 2147483647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61"/>
          <p:cNvGrpSpPr>
            <a:grpSpLocks/>
          </p:cNvGrpSpPr>
          <p:nvPr userDrawn="1"/>
        </p:nvGrpSpPr>
        <p:grpSpPr bwMode="auto">
          <a:xfrm>
            <a:off x="44450" y="1370013"/>
            <a:ext cx="1198563" cy="5487987"/>
            <a:chOff x="44450" y="1370013"/>
            <a:chExt cx="1198563" cy="5487987"/>
          </a:xfrm>
        </p:grpSpPr>
        <p:sp>
          <p:nvSpPr>
            <p:cNvPr id="1033" name="Freeform 5"/>
            <p:cNvSpPr>
              <a:spLocks/>
            </p:cNvSpPr>
            <p:nvPr userDrawn="1"/>
          </p:nvSpPr>
          <p:spPr bwMode="auto">
            <a:xfrm flipH="1">
              <a:off x="277813" y="6858000"/>
              <a:ext cx="12700" cy="0"/>
            </a:xfrm>
            <a:custGeom>
              <a:avLst/>
              <a:gdLst>
                <a:gd name="T0" fmla="*/ 2147483647 w 8"/>
                <a:gd name="T1" fmla="*/ 0 w 8"/>
                <a:gd name="T2" fmla="*/ 2147483647 w 8"/>
                <a:gd name="T3" fmla="*/ 0 60000 65536"/>
                <a:gd name="T4" fmla="*/ 0 60000 65536"/>
                <a:gd name="T5" fmla="*/ 0 60000 65536"/>
              </a:gdLst>
              <a:ahLst/>
              <a:cxnLst>
                <a:cxn ang="T3">
                  <a:pos x="T0" y="0"/>
                </a:cxn>
                <a:cxn ang="T4">
                  <a:pos x="T1" y="0"/>
                </a:cxn>
                <a:cxn ang="T5">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Line 6"/>
            <p:cNvSpPr>
              <a:spLocks noChangeShapeType="1"/>
            </p:cNvSpPr>
            <p:nvPr userDrawn="1"/>
          </p:nvSpPr>
          <p:spPr bwMode="auto">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7"/>
            <p:cNvSpPr>
              <a:spLocks/>
            </p:cNvSpPr>
            <p:nvPr userDrawn="1"/>
          </p:nvSpPr>
          <p:spPr bwMode="auto">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12" name="Freeform 8"/>
            <p:cNvSpPr>
              <a:spLocks/>
            </p:cNvSpPr>
            <p:nvPr userDrawn="1"/>
          </p:nvSpPr>
          <p:spPr bwMode="auto">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037" name="Freeform 12"/>
            <p:cNvSpPr>
              <a:spLocks/>
            </p:cNvSpPr>
            <p:nvPr userDrawn="1"/>
          </p:nvSpPr>
          <p:spPr bwMode="auto">
            <a:xfrm flipH="1">
              <a:off x="241300" y="4100513"/>
              <a:ext cx="88900" cy="76200"/>
            </a:xfrm>
            <a:custGeom>
              <a:avLst/>
              <a:gdLst>
                <a:gd name="T0" fmla="*/ 2147483647 w 36"/>
                <a:gd name="T1" fmla="*/ 0 h 31"/>
                <a:gd name="T2" fmla="*/ 2147483647 w 36"/>
                <a:gd name="T3" fmla="*/ 2147483647 h 31"/>
                <a:gd name="T4" fmla="*/ 2147483647 w 36"/>
                <a:gd name="T5" fmla="*/ 2147483647 h 31"/>
                <a:gd name="T6" fmla="*/ 2147483647 w 36"/>
                <a:gd name="T7" fmla="*/ 2147483647 h 31"/>
                <a:gd name="T8" fmla="*/ 2147483647 w 36"/>
                <a:gd name="T9" fmla="*/ 2147483647 h 31"/>
                <a:gd name="T10" fmla="*/ 2147483647 w 36"/>
                <a:gd name="T11" fmla="*/ 2147483647 h 31"/>
                <a:gd name="T12" fmla="*/ 2147483647 w 36"/>
                <a:gd name="T13" fmla="*/ 0 h 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13"/>
            <p:cNvSpPr>
              <a:spLocks/>
            </p:cNvSpPr>
            <p:nvPr userDrawn="1"/>
          </p:nvSpPr>
          <p:spPr bwMode="auto">
            <a:xfrm flipH="1">
              <a:off x="762001" y="4652963"/>
              <a:ext cx="88900" cy="85725"/>
            </a:xfrm>
            <a:custGeom>
              <a:avLst/>
              <a:gdLst>
                <a:gd name="T0" fmla="*/ 2147483647 w 36"/>
                <a:gd name="T1" fmla="*/ 2147483647 h 35"/>
                <a:gd name="T2" fmla="*/ 2147483647 w 36"/>
                <a:gd name="T3" fmla="*/ 2147483647 h 35"/>
                <a:gd name="T4" fmla="*/ 2147483647 w 36"/>
                <a:gd name="T5" fmla="*/ 2147483647 h 35"/>
                <a:gd name="T6" fmla="*/ 2147483647 w 36"/>
                <a:gd name="T7" fmla="*/ 2147483647 h 35"/>
                <a:gd name="T8" fmla="*/ 2147483647 w 36"/>
                <a:gd name="T9" fmla="*/ 2147483647 h 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userDrawn="1"/>
          </p:nvSpPr>
          <p:spPr bwMode="auto">
            <a:xfrm flipH="1">
              <a:off x="312738" y="2260600"/>
              <a:ext cx="730250"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040" name="Freeform 15"/>
            <p:cNvSpPr>
              <a:spLocks/>
            </p:cNvSpPr>
            <p:nvPr userDrawn="1"/>
          </p:nvSpPr>
          <p:spPr bwMode="auto">
            <a:xfrm flipH="1">
              <a:off x="273050" y="6858000"/>
              <a:ext cx="9525" cy="0"/>
            </a:xfrm>
            <a:custGeom>
              <a:avLst/>
              <a:gdLst>
                <a:gd name="T0" fmla="*/ 2147483647 w 6"/>
                <a:gd name="T1" fmla="*/ 0 w 6"/>
                <a:gd name="T2" fmla="*/ 2147483647 w 6"/>
                <a:gd name="T3" fmla="*/ 0 60000 65536"/>
                <a:gd name="T4" fmla="*/ 0 60000 65536"/>
                <a:gd name="T5" fmla="*/ 0 60000 65536"/>
              </a:gdLst>
              <a:ahLst/>
              <a:cxnLst>
                <a:cxn ang="T3">
                  <a:pos x="T0" y="0"/>
                </a:cxn>
                <a:cxn ang="T4">
                  <a:pos x="T1" y="0"/>
                </a:cxn>
                <a:cxn ang="T5">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Line 14"/>
            <p:cNvSpPr>
              <a:spLocks noChangeShapeType="1"/>
            </p:cNvSpPr>
            <p:nvPr userDrawn="1"/>
          </p:nvSpPr>
          <p:spPr bwMode="auto">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7"/>
            <p:cNvSpPr>
              <a:spLocks/>
            </p:cNvSpPr>
            <p:nvPr userDrawn="1"/>
          </p:nvSpPr>
          <p:spPr bwMode="auto">
            <a:xfrm flipH="1">
              <a:off x="273050" y="3594100"/>
              <a:ext cx="554038" cy="3263900"/>
            </a:xfrm>
            <a:custGeom>
              <a:avLst/>
              <a:gdLst>
                <a:gd name="T0" fmla="*/ 2147483647 w 225"/>
                <a:gd name="T1" fmla="*/ 2147483647 h 1334"/>
                <a:gd name="T2" fmla="*/ 2147483647 w 225"/>
                <a:gd name="T3" fmla="*/ 2147483647 h 1334"/>
                <a:gd name="T4" fmla="*/ 0 w 225"/>
                <a:gd name="T5" fmla="*/ 2147483647 h 1334"/>
                <a:gd name="T6" fmla="*/ 2147483647 w 225"/>
                <a:gd name="T7" fmla="*/ 0 h 1334"/>
                <a:gd name="T8" fmla="*/ 2147483647 w 225"/>
                <a:gd name="T9" fmla="*/ 2147483647 h 1334"/>
                <a:gd name="T10" fmla="*/ 2147483647 w 225"/>
                <a:gd name="T11" fmla="*/ 2147483647 h 13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18"/>
            <p:cNvSpPr>
              <a:spLocks/>
            </p:cNvSpPr>
            <p:nvPr userDrawn="1"/>
          </p:nvSpPr>
          <p:spPr bwMode="auto">
            <a:xfrm flipH="1">
              <a:off x="133350" y="3444875"/>
              <a:ext cx="125413" cy="125412"/>
            </a:xfrm>
            <a:custGeom>
              <a:avLst/>
              <a:gdLst>
                <a:gd name="T0" fmla="*/ 2147483647 w 51"/>
                <a:gd name="T1" fmla="*/ 2147483647 h 51"/>
                <a:gd name="T2" fmla="*/ 2147483647 w 51"/>
                <a:gd name="T3" fmla="*/ 2147483647 h 51"/>
                <a:gd name="T4" fmla="*/ 2147483647 w 51"/>
                <a:gd name="T5" fmla="*/ 2147483647 h 51"/>
                <a:gd name="T6" fmla="*/ 2147483647 w 51"/>
                <a:gd name="T7" fmla="*/ 2147483647 h 51"/>
                <a:gd name="T8" fmla="*/ 2147483647 w 51"/>
                <a:gd name="T9" fmla="*/ 2147483647 h 51"/>
                <a:gd name="T10" fmla="*/ 2147483647 w 51"/>
                <a:gd name="T11" fmla="*/ 2147483647 h 51"/>
                <a:gd name="T12" fmla="*/ 2147483647 w 51"/>
                <a:gd name="T13" fmla="*/ 0 h 51"/>
                <a:gd name="T14" fmla="*/ 2147483647 w 51"/>
                <a:gd name="T15" fmla="*/ 2147483647 h 51"/>
                <a:gd name="T16" fmla="*/ 2147483647 w 51"/>
                <a:gd name="T17" fmla="*/ 2147483647 h 51"/>
                <a:gd name="T18" fmla="*/ 2147483647 w 51"/>
                <a:gd name="T19" fmla="*/ 2147483647 h 51"/>
                <a:gd name="T20" fmla="*/ 2147483647 w 51"/>
                <a:gd name="T21" fmla="*/ 2147483647 h 51"/>
                <a:gd name="T22" fmla="*/ 2147483647 w 51"/>
                <a:gd name="T23" fmla="*/ 2147483647 h 51"/>
                <a:gd name="T24" fmla="*/ 2147483647 w 51"/>
                <a:gd name="T25" fmla="*/ 2147483647 h 51"/>
                <a:gd name="T26" fmla="*/ 2147483647 w 51"/>
                <a:gd name="T27" fmla="*/ 2147483647 h 51"/>
                <a:gd name="T28" fmla="*/ 0 w 51"/>
                <a:gd name="T29" fmla="*/ 2147483647 h 51"/>
                <a:gd name="T30" fmla="*/ 2147483647 w 51"/>
                <a:gd name="T31" fmla="*/ 2147483647 h 51"/>
                <a:gd name="T32" fmla="*/ 2147483647 w 51"/>
                <a:gd name="T33" fmla="*/ 2147483647 h 51"/>
                <a:gd name="T34" fmla="*/ 2147483647 w 51"/>
                <a:gd name="T35" fmla="*/ 2147483647 h 51"/>
                <a:gd name="T36" fmla="*/ 2147483647 w 51"/>
                <a:gd name="T37" fmla="*/ 2147483647 h 51"/>
                <a:gd name="T38" fmla="*/ 2147483647 w 51"/>
                <a:gd name="T39" fmla="*/ 2147483647 h 51"/>
                <a:gd name="T40" fmla="*/ 2147483647 w 51"/>
                <a:gd name="T41" fmla="*/ 2147483647 h 51"/>
                <a:gd name="T42" fmla="*/ 2147483647 w 51"/>
                <a:gd name="T43" fmla="*/ 2147483647 h 51"/>
                <a:gd name="T44" fmla="*/ 2147483647 w 51"/>
                <a:gd name="T45" fmla="*/ 2147483647 h 51"/>
                <a:gd name="T46" fmla="*/ 2147483647 w 51"/>
                <a:gd name="T47" fmla="*/ 2147483647 h 51"/>
                <a:gd name="T48" fmla="*/ 2147483647 w 51"/>
                <a:gd name="T49" fmla="*/ 2147483647 h 51"/>
                <a:gd name="T50" fmla="*/ 2147483647 w 51"/>
                <a:gd name="T51" fmla="*/ 2147483647 h 51"/>
                <a:gd name="T52" fmla="*/ 2147483647 w 51"/>
                <a:gd name="T53" fmla="*/ 2147483647 h 51"/>
                <a:gd name="T54" fmla="*/ 2147483647 w 51"/>
                <a:gd name="T55" fmla="*/ 2147483647 h 51"/>
                <a:gd name="T56" fmla="*/ 2147483647 w 51"/>
                <a:gd name="T57" fmla="*/ 2147483647 h 5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9"/>
            <p:cNvSpPr>
              <a:spLocks/>
            </p:cNvSpPr>
            <p:nvPr userDrawn="1"/>
          </p:nvSpPr>
          <p:spPr bwMode="auto">
            <a:xfrm flipH="1">
              <a:off x="936625"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21" name="Freeform 20"/>
            <p:cNvSpPr>
              <a:spLocks/>
            </p:cNvSpPr>
            <p:nvPr userDrawn="1"/>
          </p:nvSpPr>
          <p:spPr bwMode="auto">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22" name="Freeform 21"/>
            <p:cNvSpPr>
              <a:spLocks/>
            </p:cNvSpPr>
            <p:nvPr userDrawn="1"/>
          </p:nvSpPr>
          <p:spPr bwMode="auto">
            <a:xfrm flipH="1">
              <a:off x="771525" y="3168650"/>
              <a:ext cx="131763" cy="131763"/>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1047" name="Freeform 22"/>
            <p:cNvSpPr>
              <a:spLocks/>
            </p:cNvSpPr>
            <p:nvPr userDrawn="1"/>
          </p:nvSpPr>
          <p:spPr bwMode="auto">
            <a:xfrm flipH="1">
              <a:off x="118857" y="1370013"/>
              <a:ext cx="260350" cy="258762"/>
            </a:xfrm>
            <a:custGeom>
              <a:avLst/>
              <a:gdLst>
                <a:gd name="T0" fmla="*/ 2147483647 w 106"/>
                <a:gd name="T1" fmla="*/ 0 h 106"/>
                <a:gd name="T2" fmla="*/ 2147483647 w 106"/>
                <a:gd name="T3" fmla="*/ 0 h 106"/>
                <a:gd name="T4" fmla="*/ 2147483647 w 106"/>
                <a:gd name="T5" fmla="*/ 2147483647 h 106"/>
                <a:gd name="T6" fmla="*/ 2147483647 w 106"/>
                <a:gd name="T7" fmla="*/ 2147483647 h 106"/>
                <a:gd name="T8" fmla="*/ 2147483647 w 106"/>
                <a:gd name="T9" fmla="*/ 2147483647 h 106"/>
                <a:gd name="T10" fmla="*/ 2147483647 w 106"/>
                <a:gd name="T11" fmla="*/ 2147483647 h 106"/>
                <a:gd name="T12" fmla="*/ 2147483647 w 106"/>
                <a:gd name="T13" fmla="*/ 2147483647 h 106"/>
                <a:gd name="T14" fmla="*/ 2147483647 w 106"/>
                <a:gd name="T15" fmla="*/ 2147483647 h 106"/>
                <a:gd name="T16" fmla="*/ 2147483647 w 106"/>
                <a:gd name="T17" fmla="*/ 2147483647 h 106"/>
                <a:gd name="T18" fmla="*/ 2147483647 w 106"/>
                <a:gd name="T19" fmla="*/ 2147483647 h 106"/>
                <a:gd name="T20" fmla="*/ 2147483647 w 106"/>
                <a:gd name="T21" fmla="*/ 2147483647 h 106"/>
                <a:gd name="T22" fmla="*/ 2147483647 w 106"/>
                <a:gd name="T23" fmla="*/ 2147483647 h 106"/>
                <a:gd name="T24" fmla="*/ 2147483647 w 106"/>
                <a:gd name="T25" fmla="*/ 2147483647 h 106"/>
                <a:gd name="T26" fmla="*/ 2147483647 w 106"/>
                <a:gd name="T27" fmla="*/ 2147483647 h 106"/>
                <a:gd name="T28" fmla="*/ 2147483647 w 106"/>
                <a:gd name="T29" fmla="*/ 2147483647 h 106"/>
                <a:gd name="T30" fmla="*/ 2147483647 w 106"/>
                <a:gd name="T31" fmla="*/ 2147483647 h 106"/>
                <a:gd name="T32" fmla="*/ 2147483647 w 106"/>
                <a:gd name="T33" fmla="*/ 2147483647 h 106"/>
                <a:gd name="T34" fmla="*/ 2147483647 w 106"/>
                <a:gd name="T35" fmla="*/ 2147483647 h 106"/>
                <a:gd name="T36" fmla="*/ 2147483647 w 106"/>
                <a:gd name="T37" fmla="*/ 2147483647 h 106"/>
                <a:gd name="T38" fmla="*/ 2147483647 w 106"/>
                <a:gd name="T39" fmla="*/ 2147483647 h 106"/>
                <a:gd name="T40" fmla="*/ 2147483647 w 106"/>
                <a:gd name="T41" fmla="*/ 2147483647 h 106"/>
                <a:gd name="T42" fmla="*/ 2147483647 w 106"/>
                <a:gd name="T43" fmla="*/ 2147483647 h 106"/>
                <a:gd name="T44" fmla="*/ 2147483647 w 106"/>
                <a:gd name="T45" fmla="*/ 2147483647 h 106"/>
                <a:gd name="T46" fmla="*/ 2147483647 w 106"/>
                <a:gd name="T47" fmla="*/ 2147483647 h 106"/>
                <a:gd name="T48" fmla="*/ 2147483647 w 106"/>
                <a:gd name="T49" fmla="*/ 2147483647 h 106"/>
                <a:gd name="T50" fmla="*/ 2147483647 w 106"/>
                <a:gd name="T51" fmla="*/ 2147483647 h 106"/>
                <a:gd name="T52" fmla="*/ 2147483647 w 106"/>
                <a:gd name="T53" fmla="*/ 2147483647 h 106"/>
                <a:gd name="T54" fmla="*/ 2147483647 w 106"/>
                <a:gd name="T55" fmla="*/ 2147483647 h 106"/>
                <a:gd name="T56" fmla="*/ 2147483647 w 106"/>
                <a:gd name="T57" fmla="*/ 2147483647 h 106"/>
                <a:gd name="T58" fmla="*/ 2147483647 w 106"/>
                <a:gd name="T59" fmla="*/ 2147483647 h 106"/>
                <a:gd name="T60" fmla="*/ 2147483647 w 106"/>
                <a:gd name="T61" fmla="*/ 2147483647 h 106"/>
                <a:gd name="T62" fmla="*/ 2147483647 w 106"/>
                <a:gd name="T63" fmla="*/ 2147483647 h 106"/>
                <a:gd name="T64" fmla="*/ 2147483647 w 106"/>
                <a:gd name="T65" fmla="*/ 2147483647 h 106"/>
                <a:gd name="T66" fmla="*/ 2147483647 w 106"/>
                <a:gd name="T67" fmla="*/ 2147483647 h 106"/>
                <a:gd name="T68" fmla="*/ 2147483647 w 106"/>
                <a:gd name="T69" fmla="*/ 2147483647 h 106"/>
                <a:gd name="T70" fmla="*/ 2147483647 w 106"/>
                <a:gd name="T71" fmla="*/ 2147483647 h 106"/>
                <a:gd name="T72" fmla="*/ 2147483647 w 106"/>
                <a:gd name="T73" fmla="*/ 2147483647 h 106"/>
                <a:gd name="T74" fmla="*/ 2147483647 w 106"/>
                <a:gd name="T75" fmla="*/ 2147483647 h 106"/>
                <a:gd name="T76" fmla="*/ 2147483647 w 106"/>
                <a:gd name="T77" fmla="*/ 0 h 1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3"/>
            <p:cNvSpPr>
              <a:spLocks/>
            </p:cNvSpPr>
            <p:nvPr userDrawn="1"/>
          </p:nvSpPr>
          <p:spPr bwMode="auto">
            <a:xfrm flipH="1">
              <a:off x="309563" y="4675188"/>
              <a:ext cx="246062"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049" name="Freeform 24"/>
            <p:cNvSpPr>
              <a:spLocks/>
            </p:cNvSpPr>
            <p:nvPr userDrawn="1"/>
          </p:nvSpPr>
          <p:spPr bwMode="auto">
            <a:xfrm flipH="1">
              <a:off x="608013" y="6858000"/>
              <a:ext cx="9525" cy="0"/>
            </a:xfrm>
            <a:custGeom>
              <a:avLst/>
              <a:gdLst>
                <a:gd name="T0" fmla="*/ 2147483647 w 6"/>
                <a:gd name="T1" fmla="*/ 0 w 6"/>
                <a:gd name="T2" fmla="*/ 2147483647 w 6"/>
                <a:gd name="T3" fmla="*/ 0 60000 65536"/>
                <a:gd name="T4" fmla="*/ 0 60000 65536"/>
                <a:gd name="T5" fmla="*/ 0 60000 65536"/>
              </a:gdLst>
              <a:ahLst/>
              <a:cxnLst>
                <a:cxn ang="T3">
                  <a:pos x="T0" y="0"/>
                </a:cxn>
                <a:cxn ang="T4">
                  <a:pos x="T1" y="0"/>
                </a:cxn>
                <a:cxn ang="T5">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Line 27"/>
            <p:cNvSpPr>
              <a:spLocks noChangeShapeType="1"/>
            </p:cNvSpPr>
            <p:nvPr userDrawn="1"/>
          </p:nvSpPr>
          <p:spPr bwMode="auto">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26"/>
            <p:cNvSpPr>
              <a:spLocks/>
            </p:cNvSpPr>
            <p:nvPr userDrawn="1"/>
          </p:nvSpPr>
          <p:spPr bwMode="auto">
            <a:xfrm flipH="1">
              <a:off x="600075" y="5172075"/>
              <a:ext cx="339725" cy="1685925"/>
            </a:xfrm>
            <a:custGeom>
              <a:avLst/>
              <a:gdLst>
                <a:gd name="T0" fmla="*/ 2147483647 w 138"/>
                <a:gd name="T1" fmla="*/ 2147483647 h 689"/>
                <a:gd name="T2" fmla="*/ 0 w 138"/>
                <a:gd name="T3" fmla="*/ 2147483647 h 689"/>
                <a:gd name="T4" fmla="*/ 2147483647 w 138"/>
                <a:gd name="T5" fmla="*/ 0 h 689"/>
                <a:gd name="T6" fmla="*/ 2147483647 w 138"/>
                <a:gd name="T7" fmla="*/ 2147483647 h 689"/>
                <a:gd name="T8" fmla="*/ 2147483647 w 138"/>
                <a:gd name="T9" fmla="*/ 2147483647 h 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52" name="Group 27"/>
            <p:cNvGrpSpPr>
              <a:grpSpLocks/>
            </p:cNvGrpSpPr>
            <p:nvPr userDrawn="1"/>
          </p:nvGrpSpPr>
          <p:grpSpPr bwMode="auto">
            <a:xfrm rot="-550082">
              <a:off x="516851" y="3319634"/>
              <a:ext cx="682233" cy="504823"/>
              <a:chOff x="452438" y="3540125"/>
              <a:chExt cx="750888" cy="555625"/>
            </a:xfrm>
          </p:grpSpPr>
          <p:sp>
            <p:nvSpPr>
              <p:cNvPr id="29" name="Freeform 28"/>
              <p:cNvSpPr>
                <a:spLocks/>
              </p:cNvSpPr>
              <p:nvPr userDrawn="1"/>
            </p:nvSpPr>
            <p:spPr bwMode="auto">
              <a:xfrm flipH="1">
                <a:off x="547227" y="3534559"/>
                <a:ext cx="648231" cy="555627"/>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a:lstStyle/>
              <a:p>
                <a:pPr fontAlgn="auto">
                  <a:spcBef>
                    <a:spcPts val="0"/>
                  </a:spcBef>
                  <a:spcAft>
                    <a:spcPts val="0"/>
                  </a:spcAft>
                  <a:defRPr/>
                </a:pPr>
                <a:endParaRPr lang="en-US">
                  <a:latin typeface="+mn-lt"/>
                  <a:ea typeface="+mn-ea"/>
                </a:endParaRPr>
              </a:p>
            </p:txBody>
          </p:sp>
          <p:sp>
            <p:nvSpPr>
              <p:cNvPr id="30" name="Freeform 29"/>
              <p:cNvSpPr>
                <a:spLocks/>
              </p:cNvSpPr>
              <p:nvPr userDrawn="1"/>
            </p:nvSpPr>
            <p:spPr bwMode="auto">
              <a:xfrm flipH="1">
                <a:off x="453537" y="3571635"/>
                <a:ext cx="728605" cy="508452"/>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grpSp>
        <p:sp>
          <p:nvSpPr>
            <p:cNvPr id="31" name="Oval 30"/>
            <p:cNvSpPr>
              <a:spLocks noChangeArrowheads="1"/>
            </p:cNvSpPr>
            <p:nvPr userDrawn="1"/>
          </p:nvSpPr>
          <p:spPr bwMode="auto">
            <a:xfrm flipH="1">
              <a:off x="822325" y="5832475"/>
              <a:ext cx="82550" cy="69850"/>
            </a:xfrm>
            <a:prstGeom prst="ellipse">
              <a:avLst/>
            </a:pr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2" name="Freeform 31"/>
            <p:cNvSpPr>
              <a:spLocks/>
            </p:cNvSpPr>
            <p:nvPr userDrawn="1"/>
          </p:nvSpPr>
          <p:spPr bwMode="auto">
            <a:xfrm flipH="1">
              <a:off x="125413" y="3663950"/>
              <a:ext cx="519112"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3" name="Freeform 32"/>
            <p:cNvSpPr>
              <a:spLocks/>
            </p:cNvSpPr>
            <p:nvPr userDrawn="1"/>
          </p:nvSpPr>
          <p:spPr bwMode="auto">
            <a:xfrm flipH="1">
              <a:off x="725488" y="6030913"/>
              <a:ext cx="201612"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4" name="Freeform 33"/>
            <p:cNvSpPr>
              <a:spLocks/>
            </p:cNvSpPr>
            <p:nvPr userDrawn="1"/>
          </p:nvSpPr>
          <p:spPr bwMode="auto">
            <a:xfrm flipH="1">
              <a:off x="674688" y="6364288"/>
              <a:ext cx="188912"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5" name="Freeform 38"/>
            <p:cNvSpPr>
              <a:spLocks/>
            </p:cNvSpPr>
            <p:nvPr userDrawn="1"/>
          </p:nvSpPr>
          <p:spPr bwMode="auto">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a:lstStyle/>
            <a:p>
              <a:pPr fontAlgn="auto">
                <a:spcBef>
                  <a:spcPts val="0"/>
                </a:spcBef>
                <a:spcAft>
                  <a:spcPts val="0"/>
                </a:spcAft>
                <a:defRPr/>
              </a:pPr>
              <a:endParaRPr lang="en-US">
                <a:latin typeface="+mn-lt"/>
                <a:ea typeface="+mn-ea"/>
              </a:endParaRPr>
            </a:p>
          </p:txBody>
        </p:sp>
        <p:sp>
          <p:nvSpPr>
            <p:cNvPr id="36" name="Freeform 39"/>
            <p:cNvSpPr>
              <a:spLocks/>
            </p:cNvSpPr>
            <p:nvPr userDrawn="1"/>
          </p:nvSpPr>
          <p:spPr bwMode="auto">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37" name="Freeform 40"/>
            <p:cNvSpPr>
              <a:spLocks/>
            </p:cNvSpPr>
            <p:nvPr userDrawn="1"/>
          </p:nvSpPr>
          <p:spPr bwMode="auto">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a:lstStyle/>
            <a:p>
              <a:pPr fontAlgn="auto">
                <a:spcBef>
                  <a:spcPts val="0"/>
                </a:spcBef>
                <a:spcAft>
                  <a:spcPts val="0"/>
                </a:spcAft>
                <a:defRPr/>
              </a:pPr>
              <a:endParaRPr lang="en-US">
                <a:latin typeface="+mn-lt"/>
                <a:ea typeface="+mn-ea"/>
              </a:endParaRPr>
            </a:p>
          </p:txBody>
        </p:sp>
        <p:sp>
          <p:nvSpPr>
            <p:cNvPr id="2084" name="Oval 33"/>
            <p:cNvSpPr>
              <a:spLocks noChangeArrowheads="1"/>
            </p:cNvSpPr>
            <p:nvPr userDrawn="1"/>
          </p:nvSpPr>
          <p:spPr bwMode="auto">
            <a:xfrm flipH="1">
              <a:off x="546100" y="1808163"/>
              <a:ext cx="82550" cy="6985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entury Schoolbook" pitchFamily="18" charset="0"/>
                  <a:ea typeface="MS PGothic" pitchFamily="34" charset="-128"/>
                </a:defRPr>
              </a:lvl1pPr>
              <a:lvl2pPr marL="742950" indent="-285750">
                <a:defRPr>
                  <a:solidFill>
                    <a:schemeClr val="tx1"/>
                  </a:solidFill>
                  <a:latin typeface="Century Schoolbook" pitchFamily="18" charset="0"/>
                  <a:ea typeface="MS PGothic" pitchFamily="34" charset="-128"/>
                </a:defRPr>
              </a:lvl2pPr>
              <a:lvl3pPr marL="1143000" indent="-228600">
                <a:defRPr>
                  <a:solidFill>
                    <a:schemeClr val="tx1"/>
                  </a:solidFill>
                  <a:latin typeface="Century Schoolbook" pitchFamily="18" charset="0"/>
                  <a:ea typeface="MS PGothic" pitchFamily="34" charset="-128"/>
                </a:defRPr>
              </a:lvl3pPr>
              <a:lvl4pPr marL="1600200" indent="-228600">
                <a:defRPr>
                  <a:solidFill>
                    <a:schemeClr val="tx1"/>
                  </a:solidFill>
                  <a:latin typeface="Century Schoolbook" pitchFamily="18" charset="0"/>
                  <a:ea typeface="MS PGothic" pitchFamily="34" charset="-128"/>
                </a:defRPr>
              </a:lvl4pPr>
              <a:lvl5pPr marL="2057400" indent="-228600">
                <a:defRPr>
                  <a:solidFill>
                    <a:schemeClr val="tx1"/>
                  </a:solidFill>
                  <a:latin typeface="Century Schoolbook" pitchFamily="18" charset="0"/>
                  <a:ea typeface="MS PGothic" pitchFamily="34" charset="-128"/>
                </a:defRPr>
              </a:lvl5pPr>
              <a:lvl6pPr marL="2514600" indent="-228600" fontAlgn="base">
                <a:spcBef>
                  <a:spcPct val="0"/>
                </a:spcBef>
                <a:spcAft>
                  <a:spcPct val="0"/>
                </a:spcAft>
                <a:defRPr>
                  <a:solidFill>
                    <a:schemeClr val="tx1"/>
                  </a:solidFill>
                  <a:latin typeface="Century Schoolbook" pitchFamily="18" charset="0"/>
                  <a:ea typeface="MS PGothic" pitchFamily="34" charset="-128"/>
                </a:defRPr>
              </a:lvl6pPr>
              <a:lvl7pPr marL="2971800" indent="-228600" fontAlgn="base">
                <a:spcBef>
                  <a:spcPct val="0"/>
                </a:spcBef>
                <a:spcAft>
                  <a:spcPct val="0"/>
                </a:spcAft>
                <a:defRPr>
                  <a:solidFill>
                    <a:schemeClr val="tx1"/>
                  </a:solidFill>
                  <a:latin typeface="Century Schoolbook" pitchFamily="18" charset="0"/>
                  <a:ea typeface="MS PGothic" pitchFamily="34" charset="-128"/>
                </a:defRPr>
              </a:lvl7pPr>
              <a:lvl8pPr marL="3429000" indent="-228600" fontAlgn="base">
                <a:spcBef>
                  <a:spcPct val="0"/>
                </a:spcBef>
                <a:spcAft>
                  <a:spcPct val="0"/>
                </a:spcAft>
                <a:defRPr>
                  <a:solidFill>
                    <a:schemeClr val="tx1"/>
                  </a:solidFill>
                  <a:latin typeface="Century Schoolbook" pitchFamily="18" charset="0"/>
                  <a:ea typeface="MS PGothic" pitchFamily="34" charset="-128"/>
                </a:defRPr>
              </a:lvl8pPr>
              <a:lvl9pPr marL="3886200" indent="-228600" fontAlgn="base">
                <a:spcBef>
                  <a:spcPct val="0"/>
                </a:spcBef>
                <a:spcAft>
                  <a:spcPct val="0"/>
                </a:spcAft>
                <a:defRPr>
                  <a:solidFill>
                    <a:schemeClr val="tx1"/>
                  </a:solidFill>
                  <a:latin typeface="Century Schoolbook" pitchFamily="18" charset="0"/>
                  <a:ea typeface="MS PGothic" pitchFamily="34" charset="-128"/>
                </a:defRPr>
              </a:lvl9pPr>
            </a:lstStyle>
            <a:p>
              <a:pPr>
                <a:defRPr/>
              </a:pPr>
              <a:endParaRPr lang="en-US" altLang="en-US" smtClean="0"/>
            </a:p>
          </p:txBody>
        </p:sp>
        <p:sp>
          <p:nvSpPr>
            <p:cNvPr id="1061" name="Freeform 18"/>
            <p:cNvSpPr>
              <a:spLocks/>
            </p:cNvSpPr>
            <p:nvPr userDrawn="1"/>
          </p:nvSpPr>
          <p:spPr bwMode="auto">
            <a:xfrm flipH="1">
              <a:off x="1088588" y="6153943"/>
              <a:ext cx="154425" cy="154425"/>
            </a:xfrm>
            <a:custGeom>
              <a:avLst/>
              <a:gdLst>
                <a:gd name="T0" fmla="*/ 2147483647 w 129"/>
                <a:gd name="T1" fmla="*/ 2147483647 h 130"/>
                <a:gd name="T2" fmla="*/ 2147483647 w 129"/>
                <a:gd name="T3" fmla="*/ 2147483647 h 130"/>
                <a:gd name="T4" fmla="*/ 2147483647 w 129"/>
                <a:gd name="T5" fmla="*/ 2147483647 h 130"/>
                <a:gd name="T6" fmla="*/ 2147483647 w 129"/>
                <a:gd name="T7" fmla="*/ 2147483647 h 130"/>
                <a:gd name="T8" fmla="*/ 2147483647 w 129"/>
                <a:gd name="T9" fmla="*/ 2147483647 h 130"/>
                <a:gd name="T10" fmla="*/ 2147483647 w 129"/>
                <a:gd name="T11" fmla="*/ 2147483647 h 130"/>
                <a:gd name="T12" fmla="*/ 2147483647 w 129"/>
                <a:gd name="T13" fmla="*/ 2147483647 h 130"/>
                <a:gd name="T14" fmla="*/ 2147483647 w 129"/>
                <a:gd name="T15" fmla="*/ 2147483647 h 130"/>
                <a:gd name="T16" fmla="*/ 2147483647 w 129"/>
                <a:gd name="T17" fmla="*/ 2147483647 h 130"/>
                <a:gd name="T18" fmla="*/ 2147483647 w 129"/>
                <a:gd name="T19" fmla="*/ 2147483647 h 130"/>
                <a:gd name="T20" fmla="*/ 2147483647 w 129"/>
                <a:gd name="T21" fmla="*/ 2147483647 h 130"/>
                <a:gd name="T22" fmla="*/ 2147483647 w 129"/>
                <a:gd name="T23" fmla="*/ 2147483647 h 130"/>
                <a:gd name="T24" fmla="*/ 2147483647 w 129"/>
                <a:gd name="T25" fmla="*/ 2147483647 h 130"/>
                <a:gd name="T26" fmla="*/ 2147483647 w 129"/>
                <a:gd name="T27" fmla="*/ 2147483647 h 130"/>
                <a:gd name="T28" fmla="*/ 0 w 129"/>
                <a:gd name="T29" fmla="*/ 2147483647 h 130"/>
                <a:gd name="T30" fmla="*/ 2147483647 w 129"/>
                <a:gd name="T31" fmla="*/ 2147483647 h 130"/>
                <a:gd name="T32" fmla="*/ 2147483647 w 129"/>
                <a:gd name="T33" fmla="*/ 2147483647 h 130"/>
                <a:gd name="T34" fmla="*/ 2147483647 w 129"/>
                <a:gd name="T35" fmla="*/ 2147483647 h 130"/>
                <a:gd name="T36" fmla="*/ 2147483647 w 129"/>
                <a:gd name="T37" fmla="*/ 2147483647 h 130"/>
                <a:gd name="T38" fmla="*/ 2147483647 w 129"/>
                <a:gd name="T39" fmla="*/ 2147483647 h 130"/>
                <a:gd name="T40" fmla="*/ 2147483647 w 129"/>
                <a:gd name="T41" fmla="*/ 2147483647 h 130"/>
                <a:gd name="T42" fmla="*/ 2147483647 w 129"/>
                <a:gd name="T43" fmla="*/ 2147483647 h 130"/>
                <a:gd name="T44" fmla="*/ 2147483647 w 129"/>
                <a:gd name="T45" fmla="*/ 2147483647 h 130"/>
                <a:gd name="T46" fmla="*/ 2147483647 w 129"/>
                <a:gd name="T47" fmla="*/ 2147483647 h 130"/>
                <a:gd name="T48" fmla="*/ 2147483647 w 129"/>
                <a:gd name="T49" fmla="*/ 2147483647 h 130"/>
                <a:gd name="T50" fmla="*/ 2147483647 w 129"/>
                <a:gd name="T51" fmla="*/ 2147483647 h 130"/>
                <a:gd name="T52" fmla="*/ 2147483647 w 129"/>
                <a:gd name="T53" fmla="*/ 2147483647 h 130"/>
                <a:gd name="T54" fmla="*/ 2147483647 w 129"/>
                <a:gd name="T55" fmla="*/ 2147483647 h 130"/>
                <a:gd name="T56" fmla="*/ 2147483647 w 129"/>
                <a:gd name="T57" fmla="*/ 2147483647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2" name="Group 48"/>
            <p:cNvGrpSpPr>
              <a:grpSpLocks/>
            </p:cNvGrpSpPr>
            <p:nvPr userDrawn="1"/>
          </p:nvGrpSpPr>
          <p:grpSpPr bwMode="auto">
            <a:xfrm>
              <a:off x="603252" y="4833897"/>
              <a:ext cx="607348" cy="609642"/>
              <a:chOff x="2051052" y="5522596"/>
              <a:chExt cx="892175" cy="895542"/>
            </a:xfrm>
          </p:grpSpPr>
          <p:sp>
            <p:nvSpPr>
              <p:cNvPr id="1073" name="Freeform 5"/>
              <p:cNvSpPr>
                <a:spLocks/>
              </p:cNvSpPr>
              <p:nvPr userDrawn="1"/>
            </p:nvSpPr>
            <p:spPr bwMode="auto">
              <a:xfrm flipH="1">
                <a:off x="2411413" y="6283770"/>
                <a:ext cx="6350" cy="12700"/>
              </a:xfrm>
              <a:custGeom>
                <a:avLst/>
                <a:gdLst>
                  <a:gd name="T0" fmla="*/ 2147483647 w 4"/>
                  <a:gd name="T1" fmla="*/ 2147483647 h 8"/>
                  <a:gd name="T2" fmla="*/ 0 w 4"/>
                  <a:gd name="T3" fmla="*/ 0 h 8"/>
                  <a:gd name="T4" fmla="*/ 2147483647 w 4"/>
                  <a:gd name="T5" fmla="*/ 2147483647 h 8"/>
                  <a:gd name="T6" fmla="*/ 0 60000 65536"/>
                  <a:gd name="T7" fmla="*/ 0 60000 65536"/>
                  <a:gd name="T8" fmla="*/ 0 60000 65536"/>
                </a:gdLst>
                <a:ahLst/>
                <a:cxnLst>
                  <a:cxn ang="T6">
                    <a:pos x="T0" y="T1"/>
                  </a:cxn>
                  <a:cxn ang="T7">
                    <a:pos x="T2" y="T3"/>
                  </a:cxn>
                  <a:cxn ang="T8">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4" name="Line 6"/>
              <p:cNvSpPr>
                <a:spLocks noChangeShapeType="1"/>
              </p:cNvSpPr>
              <p:nvPr userDrawn="1"/>
            </p:nvSpPr>
            <p:spPr bwMode="auto">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2"/>
              <p:cNvSpPr>
                <a:spLocks/>
              </p:cNvSpPr>
              <p:nvPr userDrawn="1"/>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US">
                  <a:latin typeface="+mn-lt"/>
                  <a:ea typeface="+mn-ea"/>
                </a:endParaRPr>
              </a:p>
            </p:txBody>
          </p:sp>
          <p:sp>
            <p:nvSpPr>
              <p:cNvPr id="1078" name="Freeform 33"/>
              <p:cNvSpPr>
                <a:spLocks/>
              </p:cNvSpPr>
              <p:nvPr userDrawn="1"/>
            </p:nvSpPr>
            <p:spPr bwMode="auto">
              <a:xfrm flipH="1">
                <a:off x="2216501" y="5688259"/>
                <a:ext cx="561276" cy="564216"/>
              </a:xfrm>
              <a:custGeom>
                <a:avLst/>
                <a:gdLst>
                  <a:gd name="T0" fmla="*/ 2147483647 w 95"/>
                  <a:gd name="T1" fmla="*/ 2147483647 h 95"/>
                  <a:gd name="T2" fmla="*/ 2147483647 w 95"/>
                  <a:gd name="T3" fmla="*/ 2147483647 h 95"/>
                  <a:gd name="T4" fmla="*/ 2147483647 w 95"/>
                  <a:gd name="T5" fmla="*/ 2147483647 h 95"/>
                  <a:gd name="T6" fmla="*/ 2147483647 w 95"/>
                  <a:gd name="T7" fmla="*/ 2147483647 h 95"/>
                  <a:gd name="T8" fmla="*/ 2147483647 w 95"/>
                  <a:gd name="T9" fmla="*/ 2147483647 h 95"/>
                  <a:gd name="T10" fmla="*/ 2147483647 w 95"/>
                  <a:gd name="T11" fmla="*/ 2147483647 h 95"/>
                  <a:gd name="T12" fmla="*/ 2147483647 w 95"/>
                  <a:gd name="T13" fmla="*/ 2147483647 h 95"/>
                  <a:gd name="T14" fmla="*/ 2147483647 w 95"/>
                  <a:gd name="T15" fmla="*/ 2147483647 h 95"/>
                  <a:gd name="T16" fmla="*/ 2147483647 w 95"/>
                  <a:gd name="T17" fmla="*/ 2147483647 h 95"/>
                  <a:gd name="T18" fmla="*/ 2147483647 w 95"/>
                  <a:gd name="T19" fmla="*/ 2147483647 h 95"/>
                  <a:gd name="T20" fmla="*/ 2147483647 w 95"/>
                  <a:gd name="T21" fmla="*/ 2147483647 h 95"/>
                  <a:gd name="T22" fmla="*/ 2147483647 w 95"/>
                  <a:gd name="T23" fmla="*/ 2147483647 h 95"/>
                  <a:gd name="T24" fmla="*/ 2147483647 w 95"/>
                  <a:gd name="T25" fmla="*/ 2147483647 h 95"/>
                  <a:gd name="T26" fmla="*/ 2147483647 w 95"/>
                  <a:gd name="T27" fmla="*/ 2147483647 h 95"/>
                  <a:gd name="T28" fmla="*/ 2147483647 w 95"/>
                  <a:gd name="T29" fmla="*/ 2147483647 h 95"/>
                  <a:gd name="T30" fmla="*/ 2147483647 w 95"/>
                  <a:gd name="T31" fmla="*/ 2147483647 h 95"/>
                  <a:gd name="T32" fmla="*/ 2147483647 w 95"/>
                  <a:gd name="T33" fmla="*/ 2147483647 h 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32"/>
              <p:cNvSpPr>
                <a:spLocks/>
              </p:cNvSpPr>
              <p:nvPr userDrawn="1"/>
            </p:nvSpPr>
            <p:spPr bwMode="auto">
              <a:xfrm flipH="1">
                <a:off x="2305236" y="5776841"/>
                <a:ext cx="384777" cy="387109"/>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55" name="Oval 54"/>
              <p:cNvSpPr/>
              <p:nvPr userDrawn="1"/>
            </p:nvSpPr>
            <p:spPr>
              <a:xfrm>
                <a:off x="2421836" y="5893440"/>
                <a:ext cx="151578" cy="15391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3" name="Group 55"/>
            <p:cNvGrpSpPr>
              <a:grpSpLocks/>
            </p:cNvGrpSpPr>
            <p:nvPr userDrawn="1"/>
          </p:nvGrpSpPr>
          <p:grpSpPr bwMode="auto">
            <a:xfrm rot="-1723318">
              <a:off x="80098" y="1916305"/>
              <a:ext cx="878030" cy="874332"/>
              <a:chOff x="4277517" y="3752400"/>
              <a:chExt cx="1154448" cy="1149586"/>
            </a:xfrm>
          </p:grpSpPr>
          <p:sp>
            <p:nvSpPr>
              <p:cNvPr id="1064" name="Freeform 56"/>
              <p:cNvSpPr>
                <a:spLocks/>
              </p:cNvSpPr>
              <p:nvPr userDrawn="1"/>
            </p:nvSpPr>
            <p:spPr bwMode="auto">
              <a:xfrm rot="21259688" flipH="1">
                <a:off x="4277517" y="3752400"/>
                <a:ext cx="1154448" cy="1149586"/>
              </a:xfrm>
              <a:custGeom>
                <a:avLst/>
                <a:gdLst>
                  <a:gd name="T0" fmla="*/ 2147483647 w 355"/>
                  <a:gd name="T1" fmla="*/ 2147483647 h 352"/>
                  <a:gd name="T2" fmla="*/ 2147483647 w 355"/>
                  <a:gd name="T3" fmla="*/ 2147483647 h 352"/>
                  <a:gd name="T4" fmla="*/ 2147483647 w 355"/>
                  <a:gd name="T5" fmla="*/ 2147483647 h 352"/>
                  <a:gd name="T6" fmla="*/ 2147483647 w 355"/>
                  <a:gd name="T7" fmla="*/ 2147483647 h 352"/>
                  <a:gd name="T8" fmla="*/ 2147483647 w 355"/>
                  <a:gd name="T9" fmla="*/ 2147483647 h 352"/>
                  <a:gd name="T10" fmla="*/ 2147483647 w 355"/>
                  <a:gd name="T11" fmla="*/ 2147483647 h 352"/>
                  <a:gd name="T12" fmla="*/ 2147483647 w 355"/>
                  <a:gd name="T13" fmla="*/ 2147483647 h 352"/>
                  <a:gd name="T14" fmla="*/ 2147483647 w 355"/>
                  <a:gd name="T15" fmla="*/ 2147483647 h 352"/>
                  <a:gd name="T16" fmla="*/ 2147483647 w 355"/>
                  <a:gd name="T17" fmla="*/ 2147483647 h 352"/>
                  <a:gd name="T18" fmla="*/ 2147483647 w 355"/>
                  <a:gd name="T19" fmla="*/ 2147483647 h 352"/>
                  <a:gd name="T20" fmla="*/ 2147483647 w 355"/>
                  <a:gd name="T21" fmla="*/ 2147483647 h 352"/>
                  <a:gd name="T22" fmla="*/ 2147483647 w 355"/>
                  <a:gd name="T23" fmla="*/ 2147483647 h 3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 name="Freeform 35"/>
              <p:cNvSpPr>
                <a:spLocks/>
              </p:cNvSpPr>
              <p:nvPr userDrawn="1"/>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a:lstStyle/>
              <a:p>
                <a:pPr fontAlgn="auto">
                  <a:spcBef>
                    <a:spcPts val="0"/>
                  </a:spcBef>
                  <a:spcAft>
                    <a:spcPts val="0"/>
                  </a:spcAft>
                  <a:defRPr/>
                </a:pPr>
                <a:endParaRPr lang="en-US">
                  <a:latin typeface="+mn-lt"/>
                  <a:ea typeface="+mn-ea"/>
                </a:endParaRPr>
              </a:p>
            </p:txBody>
          </p:sp>
          <p:sp>
            <p:nvSpPr>
              <p:cNvPr id="59" name="Freeform 41"/>
              <p:cNvSpPr>
                <a:spLocks/>
              </p:cNvSpPr>
              <p:nvPr userDrawn="1"/>
            </p:nvSpPr>
            <p:spPr bwMode="auto">
              <a:xfrm rot="756312" flipH="1">
                <a:off x="4401804" y="3854423"/>
                <a:ext cx="905875" cy="945534"/>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a:lstStyle/>
              <a:p>
                <a:pPr fontAlgn="auto">
                  <a:spcBef>
                    <a:spcPts val="0"/>
                  </a:spcBef>
                  <a:spcAft>
                    <a:spcPts val="0"/>
                  </a:spcAft>
                  <a:defRPr/>
                </a:pPr>
                <a:endParaRPr lang="en-US">
                  <a:latin typeface="+mn-lt"/>
                  <a:ea typeface="+mn-ea"/>
                </a:endParaRPr>
              </a:p>
            </p:txBody>
          </p:sp>
          <p:sp>
            <p:nvSpPr>
              <p:cNvPr id="1069" name="Freeform 41"/>
              <p:cNvSpPr>
                <a:spLocks/>
              </p:cNvSpPr>
              <p:nvPr userDrawn="1"/>
            </p:nvSpPr>
            <p:spPr bwMode="auto">
              <a:xfrm rot="19656312" flipH="1">
                <a:off x="4620471" y="4082482"/>
                <a:ext cx="468541" cy="489422"/>
              </a:xfrm>
              <a:custGeom>
                <a:avLst/>
                <a:gdLst>
                  <a:gd name="T0" fmla="*/ 2147483647 w 179"/>
                  <a:gd name="T1" fmla="*/ 2147483647 h 186"/>
                  <a:gd name="T2" fmla="*/ 2147483647 w 179"/>
                  <a:gd name="T3" fmla="*/ 2147483647 h 186"/>
                  <a:gd name="T4" fmla="*/ 2147483647 w 179"/>
                  <a:gd name="T5" fmla="*/ 2147483647 h 186"/>
                  <a:gd name="T6" fmla="*/ 2147483647 w 179"/>
                  <a:gd name="T7" fmla="*/ 2147483647 h 186"/>
                  <a:gd name="T8" fmla="*/ 2147483647 w 179"/>
                  <a:gd name="T9" fmla="*/ 2147483647 h 186"/>
                  <a:gd name="T10" fmla="*/ 2147483647 w 179"/>
                  <a:gd name="T11" fmla="*/ 2147483647 h 186"/>
                  <a:gd name="T12" fmla="*/ 2147483647 w 179"/>
                  <a:gd name="T13" fmla="*/ 2147483647 h 186"/>
                  <a:gd name="T14" fmla="*/ 2147483647 w 179"/>
                  <a:gd name="T15" fmla="*/ 2147483647 h 186"/>
                  <a:gd name="T16" fmla="*/ 2147483647 w 179"/>
                  <a:gd name="T17" fmla="*/ 2147483647 h 186"/>
                  <a:gd name="T18" fmla="*/ 2147483647 w 179"/>
                  <a:gd name="T19" fmla="*/ 2147483647 h 186"/>
                  <a:gd name="T20" fmla="*/ 2147483647 w 179"/>
                  <a:gd name="T21" fmla="*/ 2147483647 h 186"/>
                  <a:gd name="T22" fmla="*/ 2147483647 w 179"/>
                  <a:gd name="T23" fmla="*/ 2147483647 h 186"/>
                  <a:gd name="T24" fmla="*/ 2147483647 w 179"/>
                  <a:gd name="T25" fmla="*/ 2147483647 h 1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 name="Freeform 42"/>
              <p:cNvSpPr>
                <a:spLocks/>
              </p:cNvSpPr>
              <p:nvPr userDrawn="1"/>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a:lstStyle/>
              <a:p>
                <a:pPr fontAlgn="auto">
                  <a:spcBef>
                    <a:spcPts val="0"/>
                  </a:spcBef>
                  <a:spcAft>
                    <a:spcPts val="0"/>
                  </a:spcAft>
                  <a:defRPr/>
                </a:pPr>
                <a:endParaRPr lang="en-US">
                  <a:latin typeface="+mn-lt"/>
                  <a:ea typeface="+mn-ea"/>
                </a:endParaRPr>
              </a:p>
            </p:txBody>
          </p:sp>
        </p:grpSp>
      </p:grpSp>
      <p:sp>
        <p:nvSpPr>
          <p:cNvPr id="1028" name="Title Placeholder 1"/>
          <p:cNvSpPr>
            <a:spLocks noGrp="1"/>
          </p:cNvSpPr>
          <p:nvPr>
            <p:ph type="title"/>
          </p:nvPr>
        </p:nvSpPr>
        <p:spPr bwMode="auto">
          <a:xfrm>
            <a:off x="1524000" y="56515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9" name="Text Placeholder 2"/>
          <p:cNvSpPr>
            <a:spLocks noGrp="1"/>
          </p:cNvSpPr>
          <p:nvPr>
            <p:ph type="body" idx="1"/>
          </p:nvPr>
        </p:nvSpPr>
        <p:spPr bwMode="auto">
          <a:xfrm>
            <a:off x="1524000" y="1900238"/>
            <a:ext cx="9144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9259888" y="6400800"/>
            <a:ext cx="2093912" cy="203200"/>
          </a:xfrm>
          <a:prstGeom prst="rect">
            <a:avLst/>
          </a:prstGeom>
        </p:spPr>
        <p:txBody>
          <a:bodyPr vert="horz" wrap="square" lIns="91440" tIns="45720" rIns="91440" bIns="45720" numCol="1" anchor="ctr" anchorCtr="0" compatLnSpc="1">
            <a:prstTxWarp prst="textNoShape">
              <a:avLst/>
            </a:prstTxWarp>
          </a:bodyPr>
          <a:lstStyle>
            <a:lvl1pPr algn="r">
              <a:defRPr sz="800"/>
            </a:lvl1pPr>
          </a:lstStyle>
          <a:p>
            <a:pPr>
              <a:defRPr/>
            </a:pPr>
            <a:fld id="{EBF88437-1C4E-4D5A-BBB8-27120C2DE1D6}" type="datetime1">
              <a:rPr lang="en-US" altLang="en-US"/>
              <a:pPr>
                <a:defRPr/>
              </a:pPr>
              <a:t>7/8/2014</a:t>
            </a:fld>
            <a:endParaRPr lang="en-US" altLang="en-US"/>
          </a:p>
        </p:txBody>
      </p:sp>
      <p:sp>
        <p:nvSpPr>
          <p:cNvPr id="5" name="Footer Placeholder 4"/>
          <p:cNvSpPr>
            <a:spLocks noGrp="1"/>
          </p:cNvSpPr>
          <p:nvPr>
            <p:ph type="ftr" sz="quarter" idx="3"/>
          </p:nvPr>
        </p:nvSpPr>
        <p:spPr>
          <a:xfrm>
            <a:off x="838200" y="6400800"/>
            <a:ext cx="8001000" cy="203200"/>
          </a:xfrm>
          <a:prstGeom prst="rect">
            <a:avLst/>
          </a:prstGeom>
        </p:spPr>
        <p:txBody>
          <a:bodyPr vert="horz" lIns="91440" tIns="45720" rIns="91440" bIns="45720" rtlCol="0" anchor="ctr"/>
          <a:lstStyle>
            <a:lvl1pPr algn="l" fontAlgn="auto">
              <a:spcBef>
                <a:spcPts val="0"/>
              </a:spcBef>
              <a:spcAft>
                <a:spcPts val="0"/>
              </a:spcAft>
              <a:defRPr sz="800">
                <a:solidFill>
                  <a:schemeClr val="tx1"/>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11737975" y="6400800"/>
            <a:ext cx="419100" cy="203200"/>
          </a:xfrm>
          <a:prstGeom prst="rect">
            <a:avLst/>
          </a:prstGeom>
        </p:spPr>
        <p:txBody>
          <a:bodyPr vert="horz" wrap="square" lIns="91440" tIns="45720" rIns="91440" bIns="45720" numCol="1" anchor="ctr" anchorCtr="0" compatLnSpc="1">
            <a:prstTxWarp prst="textNoShape">
              <a:avLst/>
            </a:prstTxWarp>
          </a:bodyPr>
          <a:lstStyle>
            <a:lvl1pPr>
              <a:defRPr sz="800"/>
            </a:lvl1pPr>
          </a:lstStyle>
          <a:p>
            <a:pPr>
              <a:defRPr/>
            </a:pPr>
            <a:fld id="{185B95EB-26BA-42DD-9A4D-8492EE63300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51" r:id="rId1"/>
    <p:sldLayoutId id="2147483745" r:id="rId2"/>
    <p:sldLayoutId id="2147483752" r:id="rId3"/>
    <p:sldLayoutId id="2147483746" r:id="rId4"/>
    <p:sldLayoutId id="2147483747" r:id="rId5"/>
    <p:sldLayoutId id="2147483748" r:id="rId6"/>
    <p:sldLayoutId id="2147483753" r:id="rId7"/>
    <p:sldLayoutId id="2147483754" r:id="rId8"/>
    <p:sldLayoutId id="2147483755" r:id="rId9"/>
    <p:sldLayoutId id="2147483749" r:id="rId10"/>
    <p:sldLayoutId id="2147483750" r:id="rId11"/>
  </p:sldLayoutIdLst>
  <p:transition spd="med">
    <p:fade/>
  </p:transition>
  <p:hf sldNum="0" hdr="0" ftr="0" dt="0"/>
  <p:txStyles>
    <p:titleStyle>
      <a:lvl1pPr algn="l" rtl="0" eaLnBrk="0" fontAlgn="base" hangingPunct="0">
        <a:lnSpc>
          <a:spcPct val="90000"/>
        </a:lnSpc>
        <a:spcBef>
          <a:spcPct val="0"/>
        </a:spcBef>
        <a:spcAft>
          <a:spcPct val="0"/>
        </a:spcAft>
        <a:defRPr sz="3400" kern="1200">
          <a:solidFill>
            <a:srgbClr val="163E3E"/>
          </a:solidFill>
          <a:latin typeface="+mj-lt"/>
          <a:ea typeface="MS PGothic" pitchFamily="34" charset="-128"/>
          <a:cs typeface="+mj-cs"/>
        </a:defRPr>
      </a:lvl1pPr>
      <a:lvl2pPr algn="l" rtl="0" eaLnBrk="0" fontAlgn="base" hangingPunct="0">
        <a:lnSpc>
          <a:spcPct val="90000"/>
        </a:lnSpc>
        <a:spcBef>
          <a:spcPct val="0"/>
        </a:spcBef>
        <a:spcAft>
          <a:spcPct val="0"/>
        </a:spcAft>
        <a:defRPr sz="3400">
          <a:solidFill>
            <a:srgbClr val="163E3E"/>
          </a:solidFill>
          <a:latin typeface="Century Schoolbook" pitchFamily="18" charset="0"/>
          <a:ea typeface="MS PGothic" pitchFamily="34" charset="-128"/>
        </a:defRPr>
      </a:lvl2pPr>
      <a:lvl3pPr algn="l" rtl="0" eaLnBrk="0" fontAlgn="base" hangingPunct="0">
        <a:lnSpc>
          <a:spcPct val="90000"/>
        </a:lnSpc>
        <a:spcBef>
          <a:spcPct val="0"/>
        </a:spcBef>
        <a:spcAft>
          <a:spcPct val="0"/>
        </a:spcAft>
        <a:defRPr sz="3400">
          <a:solidFill>
            <a:srgbClr val="163E3E"/>
          </a:solidFill>
          <a:latin typeface="Century Schoolbook" pitchFamily="18" charset="0"/>
          <a:ea typeface="MS PGothic" pitchFamily="34" charset="-128"/>
        </a:defRPr>
      </a:lvl3pPr>
      <a:lvl4pPr algn="l" rtl="0" eaLnBrk="0" fontAlgn="base" hangingPunct="0">
        <a:lnSpc>
          <a:spcPct val="90000"/>
        </a:lnSpc>
        <a:spcBef>
          <a:spcPct val="0"/>
        </a:spcBef>
        <a:spcAft>
          <a:spcPct val="0"/>
        </a:spcAft>
        <a:defRPr sz="3400">
          <a:solidFill>
            <a:srgbClr val="163E3E"/>
          </a:solidFill>
          <a:latin typeface="Century Schoolbook" pitchFamily="18" charset="0"/>
          <a:ea typeface="MS PGothic" pitchFamily="34" charset="-128"/>
        </a:defRPr>
      </a:lvl4pPr>
      <a:lvl5pPr algn="l" rtl="0" eaLnBrk="0" fontAlgn="base" hangingPunct="0">
        <a:lnSpc>
          <a:spcPct val="90000"/>
        </a:lnSpc>
        <a:spcBef>
          <a:spcPct val="0"/>
        </a:spcBef>
        <a:spcAft>
          <a:spcPct val="0"/>
        </a:spcAft>
        <a:defRPr sz="3400">
          <a:solidFill>
            <a:srgbClr val="163E3E"/>
          </a:solidFill>
          <a:latin typeface="Century Schoolbook" pitchFamily="18" charset="0"/>
          <a:ea typeface="MS PGothic" pitchFamily="34" charset="-128"/>
        </a:defRPr>
      </a:lvl5pPr>
      <a:lvl6pPr marL="457200" algn="l" rtl="0" fontAlgn="base">
        <a:lnSpc>
          <a:spcPct val="90000"/>
        </a:lnSpc>
        <a:spcBef>
          <a:spcPct val="0"/>
        </a:spcBef>
        <a:spcAft>
          <a:spcPct val="0"/>
        </a:spcAft>
        <a:defRPr sz="3400">
          <a:solidFill>
            <a:srgbClr val="163E3E"/>
          </a:solidFill>
          <a:latin typeface="Century Schoolbook" pitchFamily="18" charset="0"/>
          <a:ea typeface="MS PGothic" pitchFamily="34" charset="-128"/>
        </a:defRPr>
      </a:lvl6pPr>
      <a:lvl7pPr marL="914400" algn="l" rtl="0" fontAlgn="base">
        <a:lnSpc>
          <a:spcPct val="90000"/>
        </a:lnSpc>
        <a:spcBef>
          <a:spcPct val="0"/>
        </a:spcBef>
        <a:spcAft>
          <a:spcPct val="0"/>
        </a:spcAft>
        <a:defRPr sz="3400">
          <a:solidFill>
            <a:srgbClr val="163E3E"/>
          </a:solidFill>
          <a:latin typeface="Century Schoolbook" pitchFamily="18" charset="0"/>
          <a:ea typeface="MS PGothic" pitchFamily="34" charset="-128"/>
        </a:defRPr>
      </a:lvl7pPr>
      <a:lvl8pPr marL="1371600" algn="l" rtl="0" fontAlgn="base">
        <a:lnSpc>
          <a:spcPct val="90000"/>
        </a:lnSpc>
        <a:spcBef>
          <a:spcPct val="0"/>
        </a:spcBef>
        <a:spcAft>
          <a:spcPct val="0"/>
        </a:spcAft>
        <a:defRPr sz="3400">
          <a:solidFill>
            <a:srgbClr val="163E3E"/>
          </a:solidFill>
          <a:latin typeface="Century Schoolbook" pitchFamily="18" charset="0"/>
          <a:ea typeface="MS PGothic" pitchFamily="34" charset="-128"/>
        </a:defRPr>
      </a:lvl8pPr>
      <a:lvl9pPr marL="1828800" algn="l" rtl="0" fontAlgn="base">
        <a:lnSpc>
          <a:spcPct val="90000"/>
        </a:lnSpc>
        <a:spcBef>
          <a:spcPct val="0"/>
        </a:spcBef>
        <a:spcAft>
          <a:spcPct val="0"/>
        </a:spcAft>
        <a:defRPr sz="3400">
          <a:solidFill>
            <a:srgbClr val="163E3E"/>
          </a:solidFill>
          <a:latin typeface="Century Schoolbook" pitchFamily="18" charset="0"/>
          <a:ea typeface="MS PGothic" pitchFamily="34" charset="-128"/>
        </a:defRPr>
      </a:lvl9pPr>
    </p:titleStyle>
    <p:bodyStyle>
      <a:lvl1pPr marL="273050" indent="-228600" algn="l" rtl="0" eaLnBrk="0" fontAlgn="base" hangingPunct="0">
        <a:lnSpc>
          <a:spcPct val="90000"/>
        </a:lnSpc>
        <a:spcBef>
          <a:spcPts val="1800"/>
        </a:spcBef>
        <a:spcAft>
          <a:spcPct val="0"/>
        </a:spcAft>
        <a:buSzPct val="90000"/>
        <a:buFont typeface="Arial" pitchFamily="34" charset="0"/>
        <a:buChar char="•"/>
        <a:defRPr sz="2000" kern="1200">
          <a:solidFill>
            <a:schemeClr val="tx1"/>
          </a:solidFill>
          <a:latin typeface="+mn-lt"/>
          <a:ea typeface="MS PGothic" pitchFamily="34" charset="-128"/>
          <a:cs typeface="+mn-cs"/>
        </a:defRPr>
      </a:lvl1pPr>
      <a:lvl2pPr marL="593725" indent="-228600" algn="l" rtl="0" eaLnBrk="0" fontAlgn="base" hangingPunct="0">
        <a:lnSpc>
          <a:spcPct val="90000"/>
        </a:lnSpc>
        <a:spcBef>
          <a:spcPts val="1000"/>
        </a:spcBef>
        <a:spcAft>
          <a:spcPct val="0"/>
        </a:spcAft>
        <a:buSzPct val="90000"/>
        <a:buFont typeface="Arial" pitchFamily="34" charset="0"/>
        <a:buChar char="•"/>
        <a:defRPr kern="1200">
          <a:solidFill>
            <a:schemeClr val="tx1"/>
          </a:solidFill>
          <a:latin typeface="+mn-lt"/>
          <a:ea typeface="MS PGothic" pitchFamily="34" charset="-128"/>
          <a:cs typeface="+mn-cs"/>
        </a:defRPr>
      </a:lvl2pPr>
      <a:lvl3pPr marL="914400" indent="-228600" algn="l" rtl="0" eaLnBrk="0" fontAlgn="base" hangingPunct="0">
        <a:lnSpc>
          <a:spcPct val="90000"/>
        </a:lnSpc>
        <a:spcBef>
          <a:spcPts val="800"/>
        </a:spcBef>
        <a:spcAft>
          <a:spcPct val="0"/>
        </a:spcAft>
        <a:buSzPct val="90000"/>
        <a:buFont typeface="Arial" pitchFamily="34" charset="0"/>
        <a:buChar char="•"/>
        <a:defRPr sz="1600" kern="1200">
          <a:solidFill>
            <a:schemeClr val="tx1"/>
          </a:solidFill>
          <a:latin typeface="+mn-lt"/>
          <a:ea typeface="MS PGothic" pitchFamily="34" charset="-128"/>
          <a:cs typeface="+mn-cs"/>
        </a:defRPr>
      </a:lvl3pPr>
      <a:lvl4pPr marL="1233488" indent="-228600" algn="l" rtl="0" eaLnBrk="0" fontAlgn="base" hangingPunct="0">
        <a:lnSpc>
          <a:spcPct val="90000"/>
        </a:lnSpc>
        <a:spcBef>
          <a:spcPts val="800"/>
        </a:spcBef>
        <a:spcAft>
          <a:spcPct val="0"/>
        </a:spcAft>
        <a:buSzPct val="90000"/>
        <a:buFont typeface="Arial" pitchFamily="34" charset="0"/>
        <a:buChar char="•"/>
        <a:defRPr sz="1400" kern="1200">
          <a:solidFill>
            <a:schemeClr val="tx1"/>
          </a:solidFill>
          <a:latin typeface="+mn-lt"/>
          <a:ea typeface="MS PGothic" pitchFamily="34" charset="-128"/>
          <a:cs typeface="+mn-cs"/>
        </a:defRPr>
      </a:lvl4pPr>
      <a:lvl5pPr marL="1554163" indent="-228600" algn="l" rtl="0" eaLnBrk="0" fontAlgn="base" hangingPunct="0">
        <a:lnSpc>
          <a:spcPct val="90000"/>
        </a:lnSpc>
        <a:spcBef>
          <a:spcPts val="800"/>
        </a:spcBef>
        <a:spcAft>
          <a:spcPct val="0"/>
        </a:spcAft>
        <a:buSzPct val="90000"/>
        <a:buFont typeface="Arial" pitchFamily="34" charset="0"/>
        <a:buChar char="•"/>
        <a:defRPr sz="1400" kern="1200">
          <a:solidFill>
            <a:schemeClr val="tx1"/>
          </a:solidFill>
          <a:latin typeface="+mn-lt"/>
          <a:ea typeface="MS PGothic" pitchFamily="34" charset="-128"/>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amily.adventis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382713" y="279400"/>
            <a:ext cx="9239250" cy="1444625"/>
          </a:xfrm>
        </p:spPr>
        <p:txBody>
          <a:bodyPr/>
          <a:lstStyle/>
          <a:p>
            <a:pPr eaLnBrk="1" hangingPunct="1"/>
            <a:r>
              <a:rPr lang="en-US" altLang="en-US" sz="5400" smtClean="0">
                <a:effectLst/>
                <a:latin typeface="Snell Roundhand Black" charset="0"/>
              </a:rPr>
              <a:t>Devenir puissantes  </a:t>
            </a:r>
            <a:br>
              <a:rPr lang="en-US" altLang="en-US" sz="5400" smtClean="0">
                <a:effectLst/>
                <a:latin typeface="Snell Roundhand Black" charset="0"/>
              </a:rPr>
            </a:br>
            <a:r>
              <a:rPr lang="en-US" altLang="en-US" sz="5400" smtClean="0">
                <a:effectLst/>
                <a:latin typeface="Snell Roundhand Black" charset="0"/>
              </a:rPr>
              <a:t>en valorisant</a:t>
            </a:r>
          </a:p>
        </p:txBody>
      </p:sp>
      <p:sp>
        <p:nvSpPr>
          <p:cNvPr id="3" name="Subtitle 2"/>
          <p:cNvSpPr>
            <a:spLocks noGrp="1"/>
          </p:cNvSpPr>
          <p:nvPr>
            <p:ph type="subTitle" idx="1"/>
          </p:nvPr>
        </p:nvSpPr>
        <p:spPr>
          <a:xfrm>
            <a:off x="1270000" y="1655763"/>
            <a:ext cx="9375775" cy="4037012"/>
          </a:xfrm>
        </p:spPr>
        <p:txBody>
          <a:bodyPr>
            <a:normAutofit/>
          </a:bodyPr>
          <a:lstStyle/>
          <a:p>
            <a:pPr eaLnBrk="1" hangingPunct="1">
              <a:lnSpc>
                <a:spcPct val="80000"/>
              </a:lnSpc>
              <a:defRPr/>
            </a:pPr>
            <a:r>
              <a:rPr lang="fr-FR" altLang="en-US" b="1" dirty="0" smtClean="0">
                <a:solidFill>
                  <a:schemeClr val="bg1"/>
                </a:solidFill>
                <a:effectLst>
                  <a:outerShdw blurRad="38100" dist="38100" dir="2700000" algn="tl">
                    <a:srgbClr val="000000"/>
                  </a:outerShdw>
                </a:effectLst>
                <a:latin typeface="Calibri" pitchFamily="34" charset="0"/>
              </a:rPr>
              <a:t>Par</a:t>
            </a:r>
            <a:endParaRPr lang="en-US" altLang="en-US" b="1" dirty="0" smtClean="0">
              <a:solidFill>
                <a:schemeClr val="bg1"/>
              </a:solidFill>
              <a:effectLst>
                <a:outerShdw blurRad="38100" dist="38100" dir="2700000" algn="tl">
                  <a:srgbClr val="000000"/>
                </a:outerShdw>
              </a:effectLst>
              <a:latin typeface="Calibri" pitchFamily="34" charset="0"/>
            </a:endParaRPr>
          </a:p>
          <a:p>
            <a:pPr eaLnBrk="1" hangingPunct="1">
              <a:lnSpc>
                <a:spcPct val="80000"/>
              </a:lnSpc>
              <a:defRPr/>
            </a:pPr>
            <a:r>
              <a:rPr lang="en-US" altLang="en-US" b="1" dirty="0" smtClean="0">
                <a:solidFill>
                  <a:schemeClr val="bg1"/>
                </a:solidFill>
                <a:effectLst>
                  <a:outerShdw blurRad="38100" dist="38100" dir="2700000" algn="tl">
                    <a:srgbClr val="000000"/>
                  </a:outerShdw>
                </a:effectLst>
                <a:latin typeface="Calibri" pitchFamily="34" charset="0"/>
              </a:rPr>
              <a:t>Elaine Oliver, MA, CFLE and Willie Oliver, PhD, CFLE </a:t>
            </a:r>
          </a:p>
          <a:p>
            <a:pPr eaLnBrk="1" hangingPunct="1">
              <a:lnSpc>
                <a:spcPct val="80000"/>
              </a:lnSpc>
              <a:defRPr/>
            </a:pPr>
            <a:r>
              <a:rPr lang="en-US" altLang="en-US" b="1" dirty="0" err="1" smtClean="0">
                <a:solidFill>
                  <a:schemeClr val="bg1"/>
                </a:solidFill>
                <a:effectLst>
                  <a:outerShdw blurRad="38100" dist="38100" dir="2700000" algn="tl">
                    <a:srgbClr val="000000"/>
                  </a:outerShdw>
                </a:effectLst>
                <a:latin typeface="Calibri" pitchFamily="34" charset="0"/>
              </a:rPr>
              <a:t>Responsables</a:t>
            </a:r>
            <a:r>
              <a:rPr lang="en-US" altLang="en-US" b="1" dirty="0" smtClean="0">
                <a:solidFill>
                  <a:schemeClr val="bg1"/>
                </a:solidFill>
                <a:effectLst>
                  <a:outerShdw blurRad="38100" dist="38100" dir="2700000" algn="tl">
                    <a:srgbClr val="000000"/>
                  </a:outerShdw>
                </a:effectLst>
                <a:latin typeface="Calibri" pitchFamily="34" charset="0"/>
              </a:rPr>
              <a:t>  du </a:t>
            </a:r>
            <a:r>
              <a:rPr lang="en-US" altLang="en-US" b="1" dirty="0" err="1" smtClean="0">
                <a:solidFill>
                  <a:schemeClr val="bg1"/>
                </a:solidFill>
                <a:effectLst>
                  <a:outerShdw blurRad="38100" dist="38100" dir="2700000" algn="tl">
                    <a:srgbClr val="000000"/>
                  </a:outerShdw>
                </a:effectLst>
                <a:latin typeface="Calibri" pitchFamily="34" charset="0"/>
              </a:rPr>
              <a:t>Ministère</a:t>
            </a:r>
            <a:r>
              <a:rPr lang="en-US" altLang="en-US" b="1" dirty="0" smtClean="0">
                <a:solidFill>
                  <a:schemeClr val="bg1"/>
                </a:solidFill>
                <a:effectLst>
                  <a:outerShdw blurRad="38100" dist="38100" dir="2700000" algn="tl">
                    <a:srgbClr val="000000"/>
                  </a:outerShdw>
                </a:effectLst>
                <a:latin typeface="Calibri" pitchFamily="34" charset="0"/>
              </a:rPr>
              <a:t> de Vie de  </a:t>
            </a:r>
            <a:r>
              <a:rPr lang="en-US" altLang="en-US" b="1" dirty="0" err="1" smtClean="0">
                <a:solidFill>
                  <a:schemeClr val="bg1"/>
                </a:solidFill>
                <a:effectLst>
                  <a:outerShdw blurRad="38100" dist="38100" dir="2700000" algn="tl">
                    <a:srgbClr val="000000"/>
                  </a:outerShdw>
                </a:effectLst>
                <a:latin typeface="Calibri" pitchFamily="34" charset="0"/>
              </a:rPr>
              <a:t>Famille</a:t>
            </a:r>
            <a:endParaRPr lang="en-US" altLang="en-US" b="1" dirty="0" smtClean="0">
              <a:solidFill>
                <a:schemeClr val="bg1"/>
              </a:solidFill>
              <a:effectLst>
                <a:outerShdw blurRad="38100" dist="38100" dir="2700000" algn="tl">
                  <a:srgbClr val="000000"/>
                </a:outerShdw>
              </a:effectLst>
              <a:latin typeface="Calibri" pitchFamily="34" charset="0"/>
            </a:endParaRPr>
          </a:p>
          <a:p>
            <a:pPr eaLnBrk="1" hangingPunct="1">
              <a:lnSpc>
                <a:spcPct val="80000"/>
              </a:lnSpc>
              <a:defRPr/>
            </a:pPr>
            <a:r>
              <a:rPr lang="en-US" altLang="en-US" b="1" dirty="0" smtClean="0">
                <a:solidFill>
                  <a:schemeClr val="bg1"/>
                </a:solidFill>
                <a:effectLst>
                  <a:outerShdw blurRad="38100" dist="38100" dir="2700000" algn="tl">
                    <a:srgbClr val="000000"/>
                  </a:outerShdw>
                </a:effectLst>
                <a:latin typeface="Calibri" pitchFamily="34" charset="0"/>
              </a:rPr>
              <a:t> </a:t>
            </a:r>
            <a:r>
              <a:rPr lang="en-US" altLang="en-US" b="1" dirty="0" err="1" smtClean="0">
                <a:solidFill>
                  <a:schemeClr val="bg1"/>
                </a:solidFill>
                <a:effectLst>
                  <a:outerShdw blurRad="38100" dist="38100" dir="2700000" algn="tl">
                    <a:srgbClr val="000000"/>
                  </a:outerShdw>
                </a:effectLst>
                <a:latin typeface="Calibri" pitchFamily="34" charset="0"/>
              </a:rPr>
              <a:t>Conférence</a:t>
            </a:r>
            <a:r>
              <a:rPr lang="en-US" altLang="en-US" b="1" dirty="0" smtClean="0">
                <a:solidFill>
                  <a:schemeClr val="bg1"/>
                </a:solidFill>
                <a:effectLst>
                  <a:outerShdw blurRad="38100" dist="38100" dir="2700000" algn="tl">
                    <a:srgbClr val="000000"/>
                  </a:outerShdw>
                </a:effectLst>
                <a:latin typeface="Calibri" pitchFamily="34" charset="0"/>
              </a:rPr>
              <a:t>  </a:t>
            </a:r>
            <a:r>
              <a:rPr lang="en-US" altLang="en-US" b="1" dirty="0" err="1" smtClean="0">
                <a:solidFill>
                  <a:schemeClr val="bg1"/>
                </a:solidFill>
                <a:effectLst>
                  <a:outerShdw blurRad="38100" dist="38100" dir="2700000" algn="tl">
                    <a:srgbClr val="000000"/>
                  </a:outerShdw>
                </a:effectLst>
                <a:latin typeface="Calibri" pitchFamily="34" charset="0"/>
              </a:rPr>
              <a:t>Générale</a:t>
            </a:r>
            <a:r>
              <a:rPr lang="en-US" altLang="en-US" b="1" dirty="0" smtClean="0">
                <a:solidFill>
                  <a:schemeClr val="bg1"/>
                </a:solidFill>
                <a:effectLst>
                  <a:outerShdw blurRad="38100" dist="38100" dir="2700000" algn="tl">
                    <a:srgbClr val="000000"/>
                  </a:outerShdw>
                </a:effectLst>
                <a:latin typeface="Calibri" pitchFamily="34" charset="0"/>
              </a:rPr>
              <a:t> des </a:t>
            </a:r>
            <a:r>
              <a:rPr lang="en-US" altLang="en-US" b="1" dirty="0" err="1" smtClean="0">
                <a:solidFill>
                  <a:schemeClr val="bg1"/>
                </a:solidFill>
                <a:effectLst>
                  <a:outerShdw blurRad="38100" dist="38100" dir="2700000" algn="tl">
                    <a:srgbClr val="000000"/>
                  </a:outerShdw>
                </a:effectLst>
                <a:latin typeface="Calibri" pitchFamily="34" charset="0"/>
              </a:rPr>
              <a:t>Adventistes</a:t>
            </a:r>
            <a:r>
              <a:rPr lang="en-US" altLang="en-US" b="1" dirty="0" smtClean="0">
                <a:solidFill>
                  <a:schemeClr val="bg1"/>
                </a:solidFill>
                <a:effectLst>
                  <a:outerShdw blurRad="38100" dist="38100" dir="2700000" algn="tl">
                    <a:srgbClr val="000000"/>
                  </a:outerShdw>
                </a:effectLst>
                <a:latin typeface="Calibri" pitchFamily="34" charset="0"/>
              </a:rPr>
              <a:t> du </a:t>
            </a:r>
            <a:r>
              <a:rPr lang="en-US" altLang="en-US" b="1" dirty="0" err="1" smtClean="0">
                <a:solidFill>
                  <a:schemeClr val="bg1"/>
                </a:solidFill>
                <a:effectLst>
                  <a:outerShdw blurRad="38100" dist="38100" dir="2700000" algn="tl">
                    <a:srgbClr val="000000"/>
                  </a:outerShdw>
                </a:effectLst>
                <a:latin typeface="Calibri" pitchFamily="34" charset="0"/>
              </a:rPr>
              <a:t>Septième</a:t>
            </a:r>
            <a:r>
              <a:rPr lang="en-US" altLang="en-US" b="1" dirty="0" smtClean="0">
                <a:solidFill>
                  <a:schemeClr val="bg1"/>
                </a:solidFill>
                <a:effectLst>
                  <a:outerShdw blurRad="38100" dist="38100" dir="2700000" algn="tl">
                    <a:srgbClr val="000000"/>
                  </a:outerShdw>
                </a:effectLst>
                <a:latin typeface="Calibri" pitchFamily="34" charset="0"/>
              </a:rPr>
              <a:t> Jour</a:t>
            </a:r>
          </a:p>
          <a:p>
            <a:pPr eaLnBrk="1" hangingPunct="1">
              <a:lnSpc>
                <a:spcPct val="80000"/>
              </a:lnSpc>
              <a:defRPr/>
            </a:pPr>
            <a:r>
              <a:rPr lang="en-US" altLang="en-US" b="1" dirty="0" smtClean="0">
                <a:solidFill>
                  <a:schemeClr val="bg1"/>
                </a:solidFill>
                <a:effectLst>
                  <a:outerShdw blurRad="38100" dist="38100" dir="2700000" algn="tl">
                    <a:srgbClr val="000000"/>
                  </a:outerShdw>
                </a:effectLst>
                <a:latin typeface="Calibri" pitchFamily="34" charset="0"/>
                <a:hlinkClick r:id="rId2"/>
              </a:rPr>
              <a:t>www.family.adventist.org</a:t>
            </a:r>
            <a:endParaRPr lang="en-US" altLang="en-US" b="1" dirty="0" smtClean="0">
              <a:solidFill>
                <a:schemeClr val="bg1"/>
              </a:solidFill>
              <a:effectLst>
                <a:outerShdw blurRad="38100" dist="38100" dir="2700000" algn="tl">
                  <a:srgbClr val="000000"/>
                </a:outerShdw>
              </a:effectLst>
              <a:latin typeface="Calibri" pitchFamily="34" charset="0"/>
            </a:endParaRPr>
          </a:p>
          <a:p>
            <a:pPr eaLnBrk="1" hangingPunct="1">
              <a:lnSpc>
                <a:spcPct val="80000"/>
              </a:lnSpc>
              <a:defRPr/>
            </a:pPr>
            <a:endParaRPr lang="en-US" altLang="en-US" b="1" dirty="0" smtClean="0">
              <a:solidFill>
                <a:schemeClr val="bg1"/>
              </a:solidFill>
              <a:effectLst>
                <a:outerShdw blurRad="38100" dist="38100" dir="2700000" algn="tl">
                  <a:srgbClr val="000000"/>
                </a:outerShdw>
              </a:effectLst>
              <a:latin typeface="Calibri" pitchFamily="34" charset="0"/>
            </a:endParaRPr>
          </a:p>
          <a:p>
            <a:pPr eaLnBrk="1" hangingPunct="1">
              <a:lnSpc>
                <a:spcPct val="80000"/>
              </a:lnSpc>
              <a:defRPr/>
            </a:pPr>
            <a:r>
              <a:rPr lang="en-US" altLang="en-US" b="1" dirty="0" err="1" smtClean="0">
                <a:solidFill>
                  <a:schemeClr val="bg2"/>
                </a:solidFill>
                <a:effectLst>
                  <a:outerShdw blurRad="38100" dist="38100" dir="2700000" algn="tl">
                    <a:srgbClr val="FFFFFF"/>
                  </a:outerShdw>
                </a:effectLst>
              </a:rPr>
              <a:t>end</a:t>
            </a:r>
            <a:r>
              <a:rPr lang="en-US" altLang="en-US" b="1" dirty="0" err="1" smtClean="0">
                <a:solidFill>
                  <a:srgbClr val="FF0000"/>
                </a:solidFill>
                <a:effectLst>
                  <a:outerShdw blurRad="38100" dist="38100" dir="2700000" algn="tl">
                    <a:srgbClr val="000000"/>
                  </a:outerShdw>
                </a:effectLst>
              </a:rPr>
              <a:t>it</a:t>
            </a:r>
            <a:r>
              <a:rPr lang="en-US" altLang="en-US" b="1" dirty="0" err="1" smtClean="0">
                <a:solidFill>
                  <a:schemeClr val="bg2"/>
                </a:solidFill>
                <a:effectLst>
                  <a:outerShdw blurRad="38100" dist="38100" dir="2700000" algn="tl">
                    <a:srgbClr val="FFFFFF"/>
                  </a:outerShdw>
                </a:effectLst>
              </a:rPr>
              <a:t>now</a:t>
            </a:r>
            <a:r>
              <a:rPr lang="en-US" altLang="en-US" b="1" dirty="0" smtClean="0">
                <a:solidFill>
                  <a:schemeClr val="bg2"/>
                </a:solidFill>
                <a:effectLst>
                  <a:outerShdw blurRad="38100" dist="38100" dir="2700000" algn="tl">
                    <a:srgbClr val="FFFFFF"/>
                  </a:outerShdw>
                </a:effectLst>
              </a:rPr>
              <a:t> Jour de </a:t>
            </a:r>
            <a:r>
              <a:rPr lang="en-US" altLang="en-US" b="1" dirty="0" err="1" smtClean="0">
                <a:solidFill>
                  <a:schemeClr val="bg2"/>
                </a:solidFill>
                <a:effectLst>
                  <a:outerShdw blurRad="38100" dist="38100" dir="2700000" algn="tl">
                    <a:srgbClr val="FFFFFF"/>
                  </a:outerShdw>
                </a:effectLst>
              </a:rPr>
              <a:t>l’Emphase</a:t>
            </a:r>
            <a:endParaRPr lang="en-US" altLang="en-US" b="1" dirty="0" smtClean="0">
              <a:solidFill>
                <a:schemeClr val="bg2"/>
              </a:solidFill>
              <a:effectLst>
                <a:outerShdw blurRad="38100" dist="38100" dir="2700000" algn="tl">
                  <a:srgbClr val="FFFFFF"/>
                </a:outerShdw>
              </a:effectLst>
            </a:endParaRPr>
          </a:p>
          <a:p>
            <a:pPr eaLnBrk="1" hangingPunct="1">
              <a:lnSpc>
                <a:spcPct val="80000"/>
              </a:lnSpc>
              <a:defRPr/>
            </a:pPr>
            <a:r>
              <a:rPr lang="en-US" altLang="en-US" dirty="0" err="1" smtClean="0">
                <a:effectLst>
                  <a:outerShdw blurRad="38100" dist="38100" dir="2700000" algn="tl">
                    <a:srgbClr val="000000"/>
                  </a:outerShdw>
                </a:effectLst>
              </a:rPr>
              <a:t>Ministère</a:t>
            </a:r>
            <a:r>
              <a:rPr lang="en-US" altLang="en-US" dirty="0" smtClean="0">
                <a:effectLst>
                  <a:outerShdw blurRad="38100" dist="38100" dir="2700000" algn="tl">
                    <a:srgbClr val="000000"/>
                  </a:outerShdw>
                </a:effectLst>
              </a:rPr>
              <a:t> de la Femme </a:t>
            </a:r>
            <a:r>
              <a:rPr lang="en-US" altLang="en-US" dirty="0" err="1" smtClean="0">
                <a:effectLst>
                  <a:outerShdw blurRad="38100" dist="38100" dir="2700000" algn="tl">
                    <a:srgbClr val="000000"/>
                  </a:outerShdw>
                </a:effectLst>
              </a:rPr>
              <a:t>Conférence</a:t>
            </a:r>
            <a:r>
              <a:rPr lang="en-US" altLang="en-US" dirty="0" smtClean="0">
                <a:effectLst>
                  <a:outerShdw blurRad="38100" dist="38100" dir="2700000" algn="tl">
                    <a:srgbClr val="000000"/>
                  </a:outerShdw>
                </a:effectLst>
              </a:rPr>
              <a:t> </a:t>
            </a:r>
            <a:r>
              <a:rPr lang="en-US" altLang="en-US" dirty="0" err="1" smtClean="0">
                <a:effectLst>
                  <a:outerShdw blurRad="38100" dist="38100" dir="2700000" algn="tl">
                    <a:srgbClr val="000000"/>
                  </a:outerShdw>
                </a:effectLst>
              </a:rPr>
              <a:t>Générale</a:t>
            </a:r>
            <a:r>
              <a:rPr lang="en-US" altLang="en-US" dirty="0" smtClean="0">
                <a:effectLst>
                  <a:outerShdw blurRad="38100" dist="38100" dir="2700000" algn="tl">
                    <a:srgbClr val="000000"/>
                  </a:outerShdw>
                </a:effectLst>
              </a:rPr>
              <a:t> </a:t>
            </a:r>
            <a:endParaRPr lang="en-US" altLang="en-US" b="1" dirty="0" smtClean="0">
              <a:solidFill>
                <a:schemeClr val="bg1"/>
              </a:solidFill>
              <a:effectLst>
                <a:outerShdw blurRad="38100" dist="38100" dir="2700000" algn="tl">
                  <a:srgbClr val="000000"/>
                </a:outerShdw>
              </a:effectLst>
              <a:latin typeface="Calibri" pitchFamily="34" charset="0"/>
            </a:endParaRPr>
          </a:p>
          <a:p>
            <a:pPr eaLnBrk="1" hangingPunct="1">
              <a:lnSpc>
                <a:spcPct val="80000"/>
              </a:lnSpc>
              <a:defRPr/>
            </a:pPr>
            <a:endParaRPr lang="en-US" altLang="en-US" dirty="0" smtClean="0">
              <a:effectLst>
                <a:outerShdw blurRad="38100" dist="38100" dir="2700000" algn="tl">
                  <a:srgbClr val="000000"/>
                </a:outerShdw>
              </a:effectLst>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038" y="993775"/>
            <a:ext cx="9305925" cy="5153025"/>
          </a:xfrm>
          <a:extLst/>
        </p:spPr>
        <p:txBody>
          <a:bodyPr/>
          <a:lstStyle/>
          <a:p>
            <a:pPr lvl="1">
              <a:defRPr/>
            </a:pPr>
            <a:r>
              <a:rPr lang="fr-FR" sz="3200" dirty="0"/>
              <a:t>Le Stress peut être interne (incapacité à communiquer avec l’épouse, mauvais résultats scolaires de l’enfant, mort d’un parent, le dîner n’est pas prêt). Il est peut-être déçu de sa famille mais surtout </a:t>
            </a:r>
            <a:r>
              <a:rPr lang="fr-FR" sz="3200" dirty="0" smtClean="0"/>
              <a:t>de </a:t>
            </a:r>
            <a:r>
              <a:rPr lang="fr-FR" sz="3200" dirty="0"/>
              <a:t>lui. </a:t>
            </a:r>
            <a:br>
              <a:rPr lang="fr-FR" sz="3200" dirty="0"/>
            </a:br>
            <a:endParaRPr lang="en-US" sz="3200" dirty="0" smtClean="0"/>
          </a:p>
          <a:p>
            <a:pPr lvl="1">
              <a:defRPr/>
            </a:pPr>
            <a:r>
              <a:rPr lang="fr-FR" sz="3200" dirty="0"/>
              <a:t>Le Stress peut être externe (est renvoyé du travail ou n’a pas de promotion, l’équipe de football locale a perdu le championnat de la saison).</a:t>
            </a:r>
            <a:br>
              <a:rPr lang="fr-FR" sz="3200" dirty="0"/>
            </a:br>
            <a:endParaRPr lang="en-US" sz="3200" dirty="0" smtClean="0"/>
          </a:p>
          <a:p>
            <a:pPr marL="2606040" lvl="8" indent="0">
              <a:buFont typeface="Arial" panose="020B0604020202020204" pitchFamily="34" charset="0"/>
              <a:buNone/>
              <a:defRPr/>
            </a:pPr>
            <a:endParaRPr lang="en-US" sz="32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altLang="en-US" smtClean="0"/>
          </a:p>
        </p:txBody>
      </p:sp>
      <p:sp>
        <p:nvSpPr>
          <p:cNvPr id="17411" name="Content Placeholder 2"/>
          <p:cNvSpPr>
            <a:spLocks noGrp="1"/>
          </p:cNvSpPr>
          <p:nvPr>
            <p:ph idx="1"/>
          </p:nvPr>
        </p:nvSpPr>
        <p:spPr/>
        <p:txBody>
          <a:bodyPr/>
          <a:lstStyle/>
          <a:p>
            <a:pPr lvl="1"/>
            <a:r>
              <a:rPr lang="fr-FR" altLang="en-US" sz="3200" smtClean="0"/>
              <a:t>Tous ces événements peuvent produire des émotions qui ne sont pas considérées comme “masculines” (déception, anxiété, chagrin, etc.).</a:t>
            </a:r>
            <a:br>
              <a:rPr lang="fr-FR" altLang="en-US" sz="3200" smtClean="0"/>
            </a:br>
            <a:endParaRPr lang="en-US" altLang="en-US" sz="3200" smtClean="0"/>
          </a:p>
          <a:p>
            <a:pPr lvl="1"/>
            <a:r>
              <a:rPr lang="fr-FR" altLang="en-US" sz="3200" smtClean="0"/>
              <a:t>Il emploie la colère pour cacher les véritables  émotions, cherchant à regagner le contrôle de sa vie.</a:t>
            </a:r>
            <a:endParaRPr lang="en-US" altLang="en-US" sz="3200" smtClean="0"/>
          </a:p>
          <a:p>
            <a:endParaRPr lang="en-US" altLang="en-US" smtClean="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0488" y="1765300"/>
            <a:ext cx="9979025" cy="4114800"/>
          </a:xfrm>
        </p:spPr>
        <p:txBody>
          <a:bodyPr/>
          <a:lstStyle/>
          <a:p>
            <a:pPr eaLnBrk="1" hangingPunct="1"/>
            <a:r>
              <a:rPr lang="en-US" altLang="en-US" sz="3600" b="1" smtClean="0"/>
              <a:t>L’abus n’est pas causé par l’alcool ou la drogue.</a:t>
            </a:r>
          </a:p>
          <a:p>
            <a:pPr eaLnBrk="1" hangingPunct="1"/>
            <a:r>
              <a:rPr lang="en-US" altLang="en-US" sz="3600" b="1" smtClean="0"/>
              <a:t>L’Abus n’est pas causé  par la relation.</a:t>
            </a:r>
            <a:endParaRPr lang="en-US" altLang="en-US" sz="3600" smtClean="0"/>
          </a:p>
          <a:p>
            <a:pPr eaLnBrk="1" hangingPunct="1"/>
            <a:r>
              <a:rPr lang="en-US" altLang="en-US" sz="3600" b="1" smtClean="0"/>
              <a:t>La victime ne provoque pas l’abus .</a:t>
            </a:r>
            <a:r>
              <a:rPr lang="en-US" altLang="en-US" sz="3600" smtClean="0"/>
              <a:t> </a:t>
            </a:r>
          </a:p>
          <a:p>
            <a:pPr eaLnBrk="1" hangingPunct="1"/>
            <a:r>
              <a:rPr lang="en-US" altLang="en-US" sz="3600" b="1" smtClean="0"/>
              <a:t>Celui qui abuse n’est pas un ogre</a:t>
            </a:r>
            <a:r>
              <a:rPr lang="en-US" altLang="en-US" sz="3600" b="1" i="1" smtClean="0"/>
              <a:t>.</a:t>
            </a:r>
            <a:r>
              <a:rPr lang="en-US" altLang="en-US" sz="3600" smtClean="0"/>
              <a:t> </a:t>
            </a:r>
          </a:p>
        </p:txBody>
      </p:sp>
      <p:sp>
        <p:nvSpPr>
          <p:cNvPr id="18435" name="Title 1"/>
          <p:cNvSpPr>
            <a:spLocks noGrp="1"/>
          </p:cNvSpPr>
          <p:nvPr>
            <p:ph type="title"/>
          </p:nvPr>
        </p:nvSpPr>
        <p:spPr/>
        <p:txBody>
          <a:bodyPr/>
          <a:lstStyle/>
          <a:p>
            <a:r>
              <a:rPr lang="fr-FR" altLang="en-US" smtClean="0"/>
              <a:t>Idées Fausses au sujet de l’abus</a:t>
            </a:r>
            <a:endParaRPr lang="en-US" altLang="en-US"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450975" y="106363"/>
            <a:ext cx="9307513" cy="1073150"/>
          </a:xfrm>
        </p:spPr>
        <p:txBody>
          <a:bodyPr/>
          <a:lstStyle/>
          <a:p>
            <a:pPr algn="ctr" eaLnBrk="1" hangingPunct="1"/>
            <a:r>
              <a:rPr lang="en-US" altLang="en-US" sz="4000" b="1" smtClean="0"/>
              <a:t>Raisons pour lesquelles les  Victimes Restent ou Reviennent</a:t>
            </a:r>
            <a:endParaRPr lang="en-US" altLang="en-US" sz="4000" smtClean="0"/>
          </a:p>
        </p:txBody>
      </p:sp>
      <p:sp>
        <p:nvSpPr>
          <p:cNvPr id="3" name="Content Placeholder 2"/>
          <p:cNvSpPr>
            <a:spLocks noGrp="1"/>
          </p:cNvSpPr>
          <p:nvPr>
            <p:ph idx="1"/>
          </p:nvPr>
        </p:nvSpPr>
        <p:spPr>
          <a:xfrm>
            <a:off x="1200150" y="1292225"/>
            <a:ext cx="10615613" cy="5416550"/>
          </a:xfrm>
        </p:spPr>
        <p:txBody>
          <a:bodyPr/>
          <a:lstStyle/>
          <a:p>
            <a:pPr marL="342900" indent="-342900">
              <a:spcBef>
                <a:spcPct val="0"/>
              </a:spcBef>
              <a:buFont typeface="Symbol" pitchFamily="18" charset="2"/>
              <a:buChar char=""/>
            </a:pPr>
            <a:r>
              <a:rPr lang="fr-FR" altLang="en-US" sz="2800" smtClean="0">
                <a:latin typeface="Calibri" pitchFamily="34" charset="0"/>
                <a:ea typeface="MS Mincho" pitchFamily="49" charset="-128"/>
              </a:rPr>
              <a:t>Dépendance </a:t>
            </a:r>
            <a:r>
              <a:rPr lang="en-US" altLang="en-US" sz="2800" smtClean="0">
                <a:latin typeface="Calibri" pitchFamily="34" charset="0"/>
                <a:ea typeface="MS Mincho" pitchFamily="49" charset="-128"/>
              </a:rPr>
              <a:t>émotionnelle </a:t>
            </a:r>
          </a:p>
          <a:p>
            <a:pPr marL="342900" indent="-342900">
              <a:spcBef>
                <a:spcPct val="0"/>
              </a:spcBef>
              <a:buFont typeface="Symbol" pitchFamily="18" charset="2"/>
              <a:buChar char=""/>
            </a:pPr>
            <a:endParaRPr lang="en-US" altLang="en-US" sz="2800" smtClean="0"/>
          </a:p>
          <a:p>
            <a:pPr marL="342900" indent="-342900">
              <a:spcBef>
                <a:spcPct val="0"/>
              </a:spcBef>
              <a:buFont typeface="Symbol" pitchFamily="18" charset="2"/>
              <a:buChar char=""/>
            </a:pPr>
            <a:r>
              <a:rPr lang="en-US" altLang="en-US" sz="2800" smtClean="0">
                <a:latin typeface="Calibri" pitchFamily="34" charset="0"/>
                <a:ea typeface="MS Mincho" pitchFamily="49" charset="-128"/>
              </a:rPr>
              <a:t>Dépendance économique </a:t>
            </a:r>
          </a:p>
          <a:p>
            <a:pPr marL="342900" indent="-342900">
              <a:spcBef>
                <a:spcPct val="0"/>
              </a:spcBef>
              <a:buFont typeface="Symbol" pitchFamily="18" charset="2"/>
              <a:buChar char=""/>
            </a:pPr>
            <a:endParaRPr lang="en-US" altLang="en-US" sz="2800" smtClean="0"/>
          </a:p>
          <a:p>
            <a:pPr marL="342900" indent="-342900">
              <a:spcBef>
                <a:spcPct val="0"/>
              </a:spcBef>
              <a:buFont typeface="Symbol" pitchFamily="18" charset="2"/>
              <a:buChar char=""/>
            </a:pPr>
            <a:r>
              <a:rPr lang="fr-FR" altLang="en-US" sz="2800" smtClean="0">
                <a:latin typeface="Calibri" pitchFamily="34" charset="0"/>
                <a:ea typeface="MS Mincho" pitchFamily="49" charset="-128"/>
              </a:rPr>
              <a:t>Besoin d’un père (ou autre parent) pour les enfants</a:t>
            </a:r>
          </a:p>
          <a:p>
            <a:pPr marL="342900" indent="-342900">
              <a:spcBef>
                <a:spcPct val="0"/>
              </a:spcBef>
              <a:buFont typeface="Symbol" pitchFamily="18" charset="2"/>
              <a:buChar char=""/>
            </a:pPr>
            <a:endParaRPr lang="en-US" altLang="en-US" sz="2800" smtClean="0"/>
          </a:p>
          <a:p>
            <a:pPr marL="342900" indent="-342900">
              <a:spcBef>
                <a:spcPct val="0"/>
              </a:spcBef>
              <a:buFont typeface="Symbol" pitchFamily="18" charset="2"/>
              <a:buChar char=""/>
            </a:pPr>
            <a:r>
              <a:rPr lang="fr-FR" altLang="en-US" sz="2800" smtClean="0">
                <a:latin typeface="Calibri" pitchFamily="34" charset="0"/>
                <a:ea typeface="MS Mincho" pitchFamily="49" charset="-128"/>
              </a:rPr>
              <a:t>Pression d’autres membres de la famille pour qu’elle  reste</a:t>
            </a:r>
          </a:p>
          <a:p>
            <a:pPr marL="342900" indent="-342900">
              <a:spcBef>
                <a:spcPct val="0"/>
              </a:spcBef>
              <a:buFont typeface="Symbol" pitchFamily="18" charset="2"/>
              <a:buChar char=""/>
            </a:pPr>
            <a:endParaRPr lang="en-US" altLang="en-US" sz="2800" smtClean="0"/>
          </a:p>
          <a:p>
            <a:pPr marL="342900" indent="-342900">
              <a:spcBef>
                <a:spcPct val="0"/>
              </a:spcBef>
              <a:buFont typeface="Symbol" pitchFamily="18" charset="2"/>
              <a:buChar char=""/>
            </a:pPr>
            <a:r>
              <a:rPr lang="en-US" altLang="en-US" sz="2800" smtClean="0">
                <a:latin typeface="Calibri" pitchFamily="34" charset="0"/>
                <a:ea typeface="MS Mincho" pitchFamily="49" charset="-128"/>
              </a:rPr>
              <a:t>Valeurs religieuses</a:t>
            </a:r>
          </a:p>
          <a:p>
            <a:pPr marL="342900" indent="-342900">
              <a:spcBef>
                <a:spcPct val="0"/>
              </a:spcBef>
              <a:buFont typeface="Symbol" pitchFamily="18" charset="2"/>
              <a:buChar char=""/>
            </a:pPr>
            <a:endParaRPr lang="en-US" altLang="en-US" sz="2800" smtClean="0"/>
          </a:p>
          <a:p>
            <a:pPr marL="342900" indent="-342900">
              <a:spcBef>
                <a:spcPct val="0"/>
              </a:spcBef>
              <a:buFont typeface="Symbol" pitchFamily="18" charset="2"/>
              <a:buChar char=""/>
            </a:pPr>
            <a:r>
              <a:rPr lang="en-US" altLang="en-US" sz="2800" smtClean="0">
                <a:latin typeface="Calibri" pitchFamily="34" charset="0"/>
                <a:ea typeface="MS Mincho" pitchFamily="49" charset="-128"/>
              </a:rPr>
              <a:t>Absence de lieu où aller</a:t>
            </a:r>
          </a:p>
          <a:p>
            <a:pPr marL="342900" indent="-342900">
              <a:spcBef>
                <a:spcPct val="0"/>
              </a:spcBef>
              <a:buFont typeface="Symbol" pitchFamily="18" charset="2"/>
              <a:buChar char=""/>
            </a:pPr>
            <a:endParaRPr lang="en-US" altLang="en-US" sz="2800" smtClean="0">
              <a:latin typeface="Calibri" pitchFamily="34" charset="0"/>
              <a:ea typeface="MS Mincho" pitchFamily="49" charset="-128"/>
            </a:endParaRPr>
          </a:p>
          <a:p>
            <a:pPr marL="342900" indent="-342900">
              <a:spcBef>
                <a:spcPct val="0"/>
              </a:spcBef>
              <a:buFont typeface="Symbol" pitchFamily="18" charset="2"/>
              <a:buChar char=""/>
            </a:pPr>
            <a:r>
              <a:rPr lang="fr-FR" altLang="en-US" sz="2800" smtClean="0">
                <a:latin typeface="Calibri" pitchFamily="34" charset="0"/>
                <a:ea typeface="MS Mincho" pitchFamily="49" charset="-128"/>
              </a:rPr>
              <a:t>PEUR—la raison principale pour laquelle la plupart des femmes restent ou s’en vont</a:t>
            </a:r>
            <a:endParaRPr lang="en-US" altLang="en-US" sz="28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eaLnBrk="1" hangingPunct="1"/>
            <a:r>
              <a:rPr lang="en-US" altLang="en-US" sz="3600" b="1" smtClean="0"/>
              <a:t>Réflexion</a:t>
            </a:r>
          </a:p>
        </p:txBody>
      </p:sp>
      <p:sp>
        <p:nvSpPr>
          <p:cNvPr id="20483" name="Content Placeholder 2"/>
          <p:cNvSpPr>
            <a:spLocks noGrp="1"/>
          </p:cNvSpPr>
          <p:nvPr>
            <p:ph idx="1"/>
          </p:nvPr>
        </p:nvSpPr>
        <p:spPr/>
        <p:txBody>
          <a:bodyPr/>
          <a:lstStyle/>
          <a:p>
            <a:pPr marL="0">
              <a:spcBef>
                <a:spcPct val="0"/>
              </a:spcBef>
            </a:pPr>
            <a:r>
              <a:rPr lang="fr-FR" altLang="en-US" sz="2800" smtClean="0">
                <a:latin typeface="Calibri" pitchFamily="34" charset="0"/>
                <a:cs typeface="Times New Roman" pitchFamily="18" charset="0"/>
              </a:rPr>
              <a:t>Une des caractéristiques probables d’une victime de violence domestique est son point de vue déformé de Dieu et des questions spirituelles. Quelles pourraient être ces façons incorrectes de penser, et où cela aurait-il pu commencer dans son histoire de violence domestique? </a:t>
            </a:r>
          </a:p>
          <a:p>
            <a:pPr marL="0">
              <a:spcBef>
                <a:spcPct val="0"/>
              </a:spcBef>
            </a:pPr>
            <a:endParaRPr lang="fr-FR" altLang="en-US" sz="2800" smtClean="0">
              <a:latin typeface="Calibri" pitchFamily="34" charset="0"/>
              <a:cs typeface="Times New Roman" pitchFamily="18" charset="0"/>
            </a:endParaRPr>
          </a:p>
          <a:p>
            <a:pPr marL="0">
              <a:spcBef>
                <a:spcPct val="0"/>
              </a:spcBef>
            </a:pPr>
            <a:r>
              <a:rPr lang="fr-FR" altLang="en-US" sz="2800" smtClean="0">
                <a:latin typeface="Calibri" pitchFamily="34" charset="0"/>
                <a:cs typeface="Times New Roman" pitchFamily="18" charset="0"/>
              </a:rPr>
              <a:t>Qui ou Qu’est - ce qui a bien pu l’influencer dans cette façon erronée de penser, et comment peuvent-ils toucher la vie de la  victime?</a:t>
            </a:r>
            <a:endParaRPr lang="en-US" altLang="en-US" sz="2800" smtClean="0">
              <a:latin typeface="Times New Roma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474788" y="1709738"/>
            <a:ext cx="9193212" cy="1851025"/>
          </a:xfrm>
        </p:spPr>
        <p:txBody>
          <a:bodyPr>
            <a:normAutofit fontScale="90000"/>
          </a:bodyPr>
          <a:lstStyle/>
          <a:p>
            <a:pPr algn="ctr" eaLnBrk="1" hangingPunct="1">
              <a:defRPr/>
            </a:pPr>
            <a:r>
              <a:rPr lang="en-US" altLang="en-US" dirty="0" err="1" smtClean="0"/>
              <a:t>Deuxième</a:t>
            </a:r>
            <a:r>
              <a:rPr lang="en-US" altLang="en-US" dirty="0" smtClean="0"/>
              <a:t> </a:t>
            </a:r>
            <a:r>
              <a:rPr lang="en-US" altLang="en-US" dirty="0" err="1" smtClean="0"/>
              <a:t>Partie</a:t>
            </a:r>
            <a:r>
              <a:rPr lang="en-US" altLang="en-US" dirty="0" smtClean="0"/>
              <a:t> : </a:t>
            </a:r>
            <a:br>
              <a:rPr lang="en-US" altLang="en-US" dirty="0" smtClean="0"/>
            </a:br>
            <a:r>
              <a:rPr lang="en-US" altLang="en-US" dirty="0" smtClean="0"/>
              <a:t>Se </a:t>
            </a:r>
            <a:r>
              <a:rPr lang="en-US" altLang="en-US" dirty="0" err="1" smtClean="0"/>
              <a:t>valoriser</a:t>
            </a:r>
            <a:r>
              <a:rPr lang="en-US" altLang="en-US" dirty="0" smtClean="0"/>
              <a:t> les </a:t>
            </a:r>
            <a:r>
              <a:rPr lang="en-US" altLang="en-US" dirty="0" err="1" smtClean="0"/>
              <a:t>uns</a:t>
            </a:r>
            <a:r>
              <a:rPr lang="en-US" altLang="en-US" dirty="0" smtClean="0"/>
              <a:t> les </a:t>
            </a:r>
            <a:r>
              <a:rPr lang="en-US" altLang="en-US" dirty="0" err="1" smtClean="0"/>
              <a:t>autres</a:t>
            </a:r>
            <a:endParaRPr lang="en-US" altLang="en-US" dirty="0" smtClean="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2713" y="1220788"/>
            <a:ext cx="9172575" cy="4267200"/>
          </a:xfrm>
        </p:spPr>
        <p:txBody>
          <a:bodyPr rtlCol="0">
            <a:normAutofit lnSpcReduction="10000"/>
          </a:bodyPr>
          <a:lstStyle/>
          <a:p>
            <a:pPr>
              <a:defRPr/>
            </a:pPr>
            <a:r>
              <a:rPr lang="fr-FR" sz="4000" dirty="0"/>
              <a:t>. Dieu nous  a donné une voie pour vivre une vie de valorisation et de  service à travers sa résurrection et le pouvoir du Saint Esprit. Nous sommes appelés à nous édifier les uns les autres; c’est le  privilège et l’opportunité du processus de responsabilisation. </a:t>
            </a:r>
            <a:endParaRPr lang="en-US" sz="4000"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eaLnBrk="1" hangingPunct="1"/>
            <a:r>
              <a:rPr lang="en-US" altLang="en-US" sz="4000" b="1" smtClean="0"/>
              <a:t>Autorité v/s. Domination</a:t>
            </a:r>
          </a:p>
        </p:txBody>
      </p:sp>
      <p:sp>
        <p:nvSpPr>
          <p:cNvPr id="3" name="Content Placeholder 2"/>
          <p:cNvSpPr>
            <a:spLocks noGrp="1"/>
          </p:cNvSpPr>
          <p:nvPr>
            <p:ph idx="1"/>
          </p:nvPr>
        </p:nvSpPr>
        <p:spPr>
          <a:xfrm>
            <a:off x="1497013" y="2151063"/>
            <a:ext cx="9170987" cy="3043237"/>
          </a:xfrm>
        </p:spPr>
        <p:txBody>
          <a:bodyPr rtlCol="0">
            <a:normAutofit/>
          </a:bodyPr>
          <a:lstStyle/>
          <a:p>
            <a:pPr marL="44450" indent="0">
              <a:buFont typeface="Arial" pitchFamily="34" charset="0"/>
              <a:buNone/>
              <a:defRPr/>
            </a:pPr>
            <a:endParaRPr lang="en-US" sz="3600" dirty="0"/>
          </a:p>
          <a:p>
            <a:pPr>
              <a:defRPr/>
            </a:pPr>
            <a:r>
              <a:rPr lang="fr-FR" sz="3600" dirty="0"/>
              <a:t>Le pouvoir légitime est </a:t>
            </a:r>
            <a:r>
              <a:rPr lang="fr-FR" sz="3600" dirty="0" smtClean="0"/>
              <a:t>l’autorité</a:t>
            </a:r>
          </a:p>
          <a:p>
            <a:pPr>
              <a:defRPr/>
            </a:pPr>
            <a:endParaRPr lang="en-US" sz="3600" dirty="0" smtClean="0"/>
          </a:p>
          <a:p>
            <a:pPr>
              <a:defRPr/>
            </a:pPr>
            <a:r>
              <a:rPr lang="fr-FR" sz="3600" dirty="0"/>
              <a:t>Le pouvoir Illégitime est la domination</a:t>
            </a:r>
            <a:endParaRPr lang="en-US" sz="36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225" y="2198688"/>
            <a:ext cx="9144000" cy="1143000"/>
          </a:xfrm>
        </p:spPr>
        <p:txBody>
          <a:bodyPr/>
          <a:lstStyle/>
          <a:p>
            <a:pPr algn="ctr" eaLnBrk="1" hangingPunct="1"/>
            <a:r>
              <a:rPr lang="en-US" altLang="en-US" sz="4000" b="1" smtClean="0"/>
              <a:t>Qu’est-ce que la responsabilisation?</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316038" y="1120775"/>
            <a:ext cx="9818687" cy="3914775"/>
          </a:xfrm>
        </p:spPr>
        <p:txBody>
          <a:bodyPr/>
          <a:lstStyle/>
          <a:p>
            <a:pPr eaLnBrk="1" hangingPunct="1"/>
            <a:r>
              <a:rPr lang="en-US" altLang="en-US" sz="4400" smtClean="0"/>
              <a:t>		Responsabiliser</a:t>
            </a:r>
            <a:br>
              <a:rPr lang="en-US" altLang="en-US" sz="4400" smtClean="0"/>
            </a:br>
            <a:r>
              <a:rPr lang="en-US" altLang="en-US" sz="4400" smtClean="0"/>
              <a:t/>
            </a:r>
            <a:br>
              <a:rPr lang="en-US" altLang="en-US" sz="4400" smtClean="0"/>
            </a:br>
            <a:r>
              <a:rPr lang="en-US" altLang="en-US" sz="4400" smtClean="0"/>
              <a:t>1. donner le pouvoir ou l’autorité à;  autoriser.</a:t>
            </a:r>
            <a:br>
              <a:rPr lang="en-US" altLang="en-US" sz="4400" smtClean="0"/>
            </a:br>
            <a:r>
              <a:rPr lang="en-US" altLang="en-US" sz="4400" smtClean="0"/>
              <a:t>2. donner la possibilité ou permettre</a:t>
            </a:r>
            <a:br>
              <a:rPr lang="en-US" altLang="en-US" sz="4400" smtClean="0"/>
            </a:br>
            <a:r>
              <a:rPr lang="en-US" altLang="en-US" smtClean="0"/>
              <a:t>					</a:t>
            </a:r>
            <a:r>
              <a:rPr lang="en-US" altLang="en-US" sz="3100" smtClean="0"/>
              <a:t>--Dictionnaire Webster</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28750" y="1709738"/>
            <a:ext cx="9239250" cy="1555750"/>
          </a:xfrm>
        </p:spPr>
        <p:txBody>
          <a:bodyPr/>
          <a:lstStyle/>
          <a:p>
            <a:pPr algn="ctr" eaLnBrk="1" hangingPunct="1"/>
            <a:r>
              <a:rPr lang="en-US" altLang="en-US" smtClean="0"/>
              <a:t>Première Partie: Pouvoir et  Contrôle</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382713" y="166688"/>
            <a:ext cx="9067800" cy="6183312"/>
          </a:xfrm>
        </p:spPr>
        <p:txBody>
          <a:bodyPr/>
          <a:lstStyle/>
          <a:p>
            <a:pPr marL="44450" indent="0" eaLnBrk="1" hangingPunct="1">
              <a:lnSpc>
                <a:spcPct val="80000"/>
              </a:lnSpc>
              <a:buFont typeface="Arial" pitchFamily="34" charset="0"/>
              <a:buNone/>
            </a:pPr>
            <a:r>
              <a:rPr lang="fr-FR" altLang="en-US" sz="3200" smtClean="0"/>
              <a:t>La responsabilisation nait de l’alliance d’amour de Dieu et la grâce incroyable que nous trouvons en Jésus Christ. L’Esprit de Dieu nous permet de responsabiliser les autres. Et lorsqu’une responsabilisation réciproque se fait entre les membres d’une famille, chacun s’efforcera de faire preuve d’amour et d’humilité de manière extraordinaire. Les membres de la famille croitront à la stature du Christ alors  qu’ils acquièrent le caractère du Christ dans leurs  interactions quotidiennes...Cela n’a rien à voir avec le fait d’avoir du pouvoir sur les autres mais implique plutôt le fait de prendre plaisir à s’édifier les uns les autres pour devenir ce que Dieu veut que nous soyons. (Balswick et Balswick, 2014,) </a:t>
            </a:r>
            <a:endParaRPr lang="en-US" altLang="en-US" smtClean="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428750" y="361950"/>
            <a:ext cx="9239250" cy="817563"/>
          </a:xfrm>
        </p:spPr>
        <p:txBody>
          <a:bodyPr/>
          <a:lstStyle/>
          <a:p>
            <a:pPr algn="ctr" eaLnBrk="1" hangingPunct="1"/>
            <a:r>
              <a:rPr lang="en-US" altLang="en-US" sz="4000" b="1" smtClean="0"/>
              <a:t>La Valorisation dans l’Ecriture</a:t>
            </a:r>
          </a:p>
        </p:txBody>
      </p:sp>
      <p:sp>
        <p:nvSpPr>
          <p:cNvPr id="27651" name="Content Placeholder 2"/>
          <p:cNvSpPr>
            <a:spLocks noGrp="1"/>
          </p:cNvSpPr>
          <p:nvPr>
            <p:ph idx="1"/>
          </p:nvPr>
        </p:nvSpPr>
        <p:spPr>
          <a:xfrm>
            <a:off x="1474788" y="2058988"/>
            <a:ext cx="9193212" cy="1751012"/>
          </a:xfrm>
        </p:spPr>
        <p:txBody>
          <a:bodyPr/>
          <a:lstStyle/>
          <a:p>
            <a:pPr>
              <a:defRPr/>
            </a:pPr>
            <a:r>
              <a:rPr lang="fr-FR" sz="3600" dirty="0" smtClean="0"/>
              <a:t>1 Corinthiens 8:1b (ESV) l’exprime ainsi: “La connaissance rend prétentieux, mais l’amour renforce.”</a:t>
            </a:r>
            <a:endParaRPr lang="en-US" sz="3600" dirty="0" smtClean="0"/>
          </a:p>
          <a:p>
            <a:pPr marL="44450" indent="0">
              <a:buFont typeface="Arial" pitchFamily="34" charset="0"/>
              <a:buNone/>
              <a:defRPr/>
            </a:pPr>
            <a:r>
              <a:rPr lang="fr-FR" sz="3600" dirty="0" smtClean="0"/>
              <a:t> </a:t>
            </a:r>
            <a:endParaRPr lang="en-US" sz="3600" dirty="0" smtClean="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497013" y="363538"/>
            <a:ext cx="9274175" cy="2063750"/>
          </a:xfrm>
        </p:spPr>
        <p:txBody>
          <a:bodyPr/>
          <a:lstStyle/>
          <a:p>
            <a:pPr algn="ctr" eaLnBrk="1" hangingPunct="1"/>
            <a:r>
              <a:rPr lang="en-US" altLang="en-US" sz="3600" b="1" smtClean="0">
                <a:ea typeface="MS Mincho" pitchFamily="49" charset="-128"/>
              </a:rPr>
              <a:t> Exercice en groupes</a:t>
            </a:r>
            <a:r>
              <a:rPr lang="en-US" altLang="en-US" sz="3600" smtClean="0">
                <a:ea typeface="MS Mincho" pitchFamily="49" charset="-128"/>
              </a:rPr>
              <a:t/>
            </a:r>
            <a:br>
              <a:rPr lang="en-US" altLang="en-US" sz="3600" smtClean="0">
                <a:ea typeface="MS Mincho" pitchFamily="49" charset="-128"/>
              </a:rPr>
            </a:br>
            <a:r>
              <a:rPr lang="en-US" altLang="en-US" sz="3600" smtClean="0">
                <a:ea typeface="MS Mincho" pitchFamily="49" charset="-128"/>
              </a:rPr>
              <a:t>Quelles conclusions pouvez-vous tirer des textes suivants au sujet de la valorisation d’un point de vue biblique ?</a:t>
            </a:r>
          </a:p>
        </p:txBody>
      </p:sp>
      <p:sp>
        <p:nvSpPr>
          <p:cNvPr id="3" name="Content Placeholder 2"/>
          <p:cNvSpPr>
            <a:spLocks noGrp="1"/>
          </p:cNvSpPr>
          <p:nvPr>
            <p:ph sz="half" idx="1"/>
          </p:nvPr>
        </p:nvSpPr>
        <p:spPr>
          <a:xfrm>
            <a:off x="1497013" y="2562225"/>
            <a:ext cx="4416425" cy="3267075"/>
          </a:xfrm>
        </p:spPr>
        <p:txBody>
          <a:bodyPr rtlCol="0"/>
          <a:lstStyle/>
          <a:p>
            <a:pPr marL="274320" eaLnBrk="1" fontAlgn="auto" hangingPunct="1">
              <a:spcAft>
                <a:spcPts val="0"/>
              </a:spcAft>
              <a:defRPr/>
            </a:pPr>
            <a:endParaRPr lang="en-US" dirty="0">
              <a:ea typeface="ＭＳ 明朝"/>
              <a:cs typeface="Times New Roman"/>
            </a:endParaRPr>
          </a:p>
          <a:p>
            <a:pPr marL="0" eaLnBrk="1" fontAlgn="auto" hangingPunct="1">
              <a:spcBef>
                <a:spcPts val="0"/>
              </a:spcBef>
              <a:spcAft>
                <a:spcPts val="0"/>
              </a:spcAft>
              <a:defRPr/>
            </a:pPr>
            <a:r>
              <a:rPr lang="en-US" sz="3200" dirty="0" err="1" smtClean="0">
                <a:ea typeface="ＭＳ 明朝"/>
                <a:cs typeface="Times New Roman"/>
              </a:rPr>
              <a:t>Psaumes</a:t>
            </a:r>
            <a:r>
              <a:rPr lang="en-US" sz="3200" dirty="0" smtClean="0">
                <a:ea typeface="ＭＳ 明朝"/>
                <a:cs typeface="Times New Roman"/>
              </a:rPr>
              <a:t> </a:t>
            </a:r>
            <a:r>
              <a:rPr lang="en-US" sz="3200" dirty="0">
                <a:ea typeface="ＭＳ 明朝"/>
                <a:cs typeface="Times New Roman"/>
              </a:rPr>
              <a:t>27:14; </a:t>
            </a:r>
          </a:p>
          <a:p>
            <a:pPr marL="0" eaLnBrk="1" fontAlgn="auto" hangingPunct="1">
              <a:spcBef>
                <a:spcPts val="0"/>
              </a:spcBef>
              <a:spcAft>
                <a:spcPts val="0"/>
              </a:spcAft>
              <a:defRPr/>
            </a:pPr>
            <a:r>
              <a:rPr lang="en-US" sz="3200" dirty="0" err="1" smtClean="0">
                <a:ea typeface="ＭＳ 明朝"/>
                <a:cs typeface="Times New Roman"/>
              </a:rPr>
              <a:t>Psaumes</a:t>
            </a:r>
            <a:r>
              <a:rPr lang="en-US" sz="3200" dirty="0" smtClean="0">
                <a:ea typeface="ＭＳ 明朝"/>
                <a:cs typeface="Times New Roman"/>
              </a:rPr>
              <a:t> </a:t>
            </a:r>
            <a:r>
              <a:rPr lang="en-US" sz="3200" dirty="0">
                <a:ea typeface="ＭＳ 明朝"/>
                <a:cs typeface="Times New Roman"/>
              </a:rPr>
              <a:t>29:10, 11; </a:t>
            </a:r>
          </a:p>
          <a:p>
            <a:pPr marL="0" eaLnBrk="1" fontAlgn="auto" hangingPunct="1">
              <a:spcBef>
                <a:spcPts val="0"/>
              </a:spcBef>
              <a:spcAft>
                <a:spcPts val="0"/>
              </a:spcAft>
              <a:defRPr/>
            </a:pPr>
            <a:r>
              <a:rPr lang="en-US" sz="3200" dirty="0" err="1" smtClean="0">
                <a:ea typeface="ＭＳ 明朝"/>
                <a:cs typeface="Times New Roman"/>
              </a:rPr>
              <a:t>Exode</a:t>
            </a:r>
            <a:r>
              <a:rPr lang="en-US" sz="3200" dirty="0" smtClean="0">
                <a:ea typeface="ＭＳ 明朝"/>
                <a:cs typeface="Times New Roman"/>
              </a:rPr>
              <a:t> </a:t>
            </a:r>
            <a:r>
              <a:rPr lang="en-US" sz="3200" dirty="0">
                <a:ea typeface="ＭＳ 明朝"/>
                <a:cs typeface="Times New Roman"/>
              </a:rPr>
              <a:t>3:11; </a:t>
            </a:r>
          </a:p>
          <a:p>
            <a:pPr marL="0" eaLnBrk="1" fontAlgn="auto" hangingPunct="1">
              <a:spcBef>
                <a:spcPts val="0"/>
              </a:spcBef>
              <a:spcAft>
                <a:spcPts val="0"/>
              </a:spcAft>
              <a:defRPr/>
            </a:pPr>
            <a:r>
              <a:rPr lang="en-US" sz="3200" dirty="0" err="1" smtClean="0">
                <a:ea typeface="ＭＳ 明朝"/>
                <a:cs typeface="Times New Roman"/>
              </a:rPr>
              <a:t>Exode</a:t>
            </a:r>
            <a:r>
              <a:rPr lang="en-US" sz="3200" dirty="0" smtClean="0">
                <a:ea typeface="ＭＳ 明朝"/>
                <a:cs typeface="Times New Roman"/>
              </a:rPr>
              <a:t> </a:t>
            </a:r>
            <a:r>
              <a:rPr lang="en-US" sz="3200" dirty="0">
                <a:ea typeface="ＭＳ 明朝"/>
                <a:cs typeface="Times New Roman"/>
              </a:rPr>
              <a:t>4:1-4; 2 </a:t>
            </a:r>
          </a:p>
          <a:p>
            <a:pPr marL="0" eaLnBrk="1" fontAlgn="auto" hangingPunct="1">
              <a:spcBef>
                <a:spcPts val="0"/>
              </a:spcBef>
              <a:spcAft>
                <a:spcPts val="0"/>
              </a:spcAft>
              <a:defRPr/>
            </a:pPr>
            <a:r>
              <a:rPr lang="en-US" sz="3200" dirty="0" smtClean="0">
                <a:ea typeface="ＭＳ 明朝"/>
                <a:cs typeface="Times New Roman"/>
              </a:rPr>
              <a:t>2 </a:t>
            </a:r>
            <a:r>
              <a:rPr lang="en-US" sz="3200" dirty="0" err="1" smtClean="0">
                <a:ea typeface="ＭＳ 明朝"/>
                <a:cs typeface="Times New Roman"/>
              </a:rPr>
              <a:t>Chroniques</a:t>
            </a:r>
            <a:r>
              <a:rPr lang="en-US" sz="3200" dirty="0" smtClean="0">
                <a:ea typeface="ＭＳ 明朝"/>
                <a:cs typeface="Times New Roman"/>
              </a:rPr>
              <a:t> </a:t>
            </a:r>
            <a:r>
              <a:rPr lang="en-US" sz="3200" dirty="0">
                <a:ea typeface="ＭＳ 明朝"/>
                <a:cs typeface="Times New Roman"/>
              </a:rPr>
              <a:t>14:11;</a:t>
            </a:r>
            <a:endParaRPr lang="en-US" sz="3200" dirty="0">
              <a:ea typeface="+mn-ea"/>
            </a:endParaRPr>
          </a:p>
        </p:txBody>
      </p:sp>
      <p:sp>
        <p:nvSpPr>
          <p:cNvPr id="28676" name="Content Placeholder 3"/>
          <p:cNvSpPr>
            <a:spLocks noGrp="1"/>
          </p:cNvSpPr>
          <p:nvPr>
            <p:ph sz="half" idx="2"/>
          </p:nvPr>
        </p:nvSpPr>
        <p:spPr>
          <a:xfrm>
            <a:off x="6122988" y="2586038"/>
            <a:ext cx="4364037" cy="2925762"/>
          </a:xfrm>
        </p:spPr>
        <p:txBody>
          <a:bodyPr/>
          <a:lstStyle/>
          <a:p>
            <a:pPr marL="0" eaLnBrk="1" hangingPunct="1">
              <a:spcBef>
                <a:spcPct val="0"/>
              </a:spcBef>
            </a:pPr>
            <a:endParaRPr lang="en-US" altLang="en-US" smtClean="0">
              <a:ea typeface="MS Mincho" pitchFamily="49" charset="-128"/>
            </a:endParaRPr>
          </a:p>
          <a:p>
            <a:pPr marL="0" eaLnBrk="1" hangingPunct="1">
              <a:spcBef>
                <a:spcPct val="0"/>
              </a:spcBef>
            </a:pPr>
            <a:r>
              <a:rPr lang="en-US" altLang="en-US" sz="3200" smtClean="0">
                <a:ea typeface="MS Mincho" pitchFamily="49" charset="-128"/>
              </a:rPr>
              <a:t>Jean 1:12; </a:t>
            </a:r>
          </a:p>
          <a:p>
            <a:pPr marL="0" eaLnBrk="1" hangingPunct="1">
              <a:spcBef>
                <a:spcPct val="0"/>
              </a:spcBef>
            </a:pPr>
            <a:r>
              <a:rPr lang="en-US" altLang="en-US" sz="3200" smtClean="0">
                <a:ea typeface="MS Mincho" pitchFamily="49" charset="-128"/>
              </a:rPr>
              <a:t>2 Corinthiens 12:9; </a:t>
            </a:r>
          </a:p>
          <a:p>
            <a:pPr marL="0" eaLnBrk="1" hangingPunct="1">
              <a:spcBef>
                <a:spcPct val="0"/>
              </a:spcBef>
            </a:pPr>
            <a:r>
              <a:rPr lang="en-US" altLang="en-US" sz="3200" smtClean="0">
                <a:ea typeface="MS Mincho" pitchFamily="49" charset="-128"/>
              </a:rPr>
              <a:t>Néhémie 8:10; </a:t>
            </a:r>
          </a:p>
          <a:p>
            <a:pPr marL="0" eaLnBrk="1" hangingPunct="1">
              <a:spcBef>
                <a:spcPct val="0"/>
              </a:spcBef>
            </a:pPr>
            <a:r>
              <a:rPr lang="en-US" altLang="en-US" sz="3200" smtClean="0">
                <a:ea typeface="MS Mincho" pitchFamily="49" charset="-128"/>
              </a:rPr>
              <a:t>Philippiens 4:13; </a:t>
            </a:r>
          </a:p>
          <a:p>
            <a:pPr marL="0" eaLnBrk="1" hangingPunct="1">
              <a:spcBef>
                <a:spcPct val="0"/>
              </a:spcBef>
            </a:pPr>
            <a:r>
              <a:rPr lang="en-US" altLang="en-US" sz="3200" smtClean="0">
                <a:ea typeface="MS Mincho" pitchFamily="49" charset="-128"/>
              </a:rPr>
              <a:t>Ephésiens 1:17-19.  </a:t>
            </a:r>
          </a:p>
        </p:txBody>
      </p:sp>
      <p:sp>
        <p:nvSpPr>
          <p:cNvPr id="28677" name="Title 1"/>
          <p:cNvSpPr txBox="1">
            <a:spLocks/>
          </p:cNvSpPr>
          <p:nvPr/>
        </p:nvSpPr>
        <p:spPr bwMode="auto">
          <a:xfrm>
            <a:off x="1200150" y="5210175"/>
            <a:ext cx="9001125" cy="116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Century Schoolbook" pitchFamily="18" charset="0"/>
                <a:ea typeface="MS PGothic" pitchFamily="34" charset="-128"/>
              </a:defRPr>
            </a:lvl1pPr>
            <a:lvl2pPr marL="742950" indent="-285750" eaLnBrk="0" hangingPunct="0">
              <a:defRPr>
                <a:solidFill>
                  <a:schemeClr val="tx1"/>
                </a:solidFill>
                <a:latin typeface="Century Schoolbook" pitchFamily="18" charset="0"/>
                <a:ea typeface="MS PGothic" pitchFamily="34" charset="-128"/>
              </a:defRPr>
            </a:lvl2pPr>
            <a:lvl3pPr marL="1143000" indent="-228600" eaLnBrk="0" hangingPunct="0">
              <a:defRPr>
                <a:solidFill>
                  <a:schemeClr val="tx1"/>
                </a:solidFill>
                <a:latin typeface="Century Schoolbook" pitchFamily="18" charset="0"/>
                <a:ea typeface="MS PGothic" pitchFamily="34" charset="-128"/>
              </a:defRPr>
            </a:lvl3pPr>
            <a:lvl4pPr marL="1600200" indent="-228600" eaLnBrk="0" hangingPunct="0">
              <a:defRPr>
                <a:solidFill>
                  <a:schemeClr val="tx1"/>
                </a:solidFill>
                <a:latin typeface="Century Schoolbook" pitchFamily="18" charset="0"/>
                <a:ea typeface="MS PGothic" pitchFamily="34" charset="-128"/>
              </a:defRPr>
            </a:lvl4pPr>
            <a:lvl5pPr marL="2057400" indent="-228600" eaLnBrk="0" hangingPunct="0">
              <a:defRPr>
                <a:solidFill>
                  <a:schemeClr val="tx1"/>
                </a:solidFill>
                <a:latin typeface="Century Schoolbook"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Century Schoolbook"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Century Schoolbook"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Century Schoolbook"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Century Schoolbook" pitchFamily="18" charset="0"/>
                <a:ea typeface="MS PGothic" pitchFamily="34" charset="-128"/>
              </a:defRPr>
            </a:lvl9pPr>
          </a:lstStyle>
          <a:p>
            <a:pPr algn="ctr" eaLnBrk="1" hangingPunct="1">
              <a:lnSpc>
                <a:spcPct val="90000"/>
              </a:lnSpc>
            </a:pPr>
            <a:endParaRPr lang="en-US" altLang="en-US" sz="4000">
              <a:solidFill>
                <a:srgbClr val="163E3E"/>
              </a:solidFill>
            </a:endParaRP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1"/>
          <p:cNvGraphicFramePr>
            <a:graphicFrameLocks noChangeAspect="1"/>
          </p:cNvGraphicFramePr>
          <p:nvPr/>
        </p:nvGraphicFramePr>
        <p:xfrm>
          <a:off x="641350" y="795338"/>
          <a:ext cx="10617200" cy="5380037"/>
        </p:xfrm>
        <a:graphic>
          <a:graphicData uri="http://schemas.openxmlformats.org/presentationml/2006/ole">
            <mc:AlternateContent xmlns:mc="http://schemas.openxmlformats.org/markup-compatibility/2006">
              <mc:Choice xmlns:v="urn:schemas-microsoft-com:vml" Requires="v">
                <p:oleObj spid="_x0000_s29701" name="Document" r:id="rId4" imgW="5654452" imgH="2856977" progId="Word.Document.12">
                  <p:embed/>
                </p:oleObj>
              </mc:Choice>
              <mc:Fallback>
                <p:oleObj name="Document" r:id="rId4" imgW="5654452" imgH="2856977" progId="Word.Document.1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350" y="795338"/>
                        <a:ext cx="10617200" cy="538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699" name="Rectangle 2"/>
          <p:cNvSpPr>
            <a:spLocks noChangeArrowheads="1"/>
          </p:cNvSpPr>
          <p:nvPr/>
        </p:nvSpPr>
        <p:spPr bwMode="auto">
          <a:xfrm>
            <a:off x="5764213" y="6305550"/>
            <a:ext cx="3521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entury Schoolbook" pitchFamily="18" charset="0"/>
                <a:ea typeface="MS PGothic" pitchFamily="34" charset="-128"/>
              </a:defRPr>
            </a:lvl1pPr>
            <a:lvl2pPr marL="742950" indent="-285750" eaLnBrk="0" hangingPunct="0">
              <a:defRPr>
                <a:solidFill>
                  <a:schemeClr val="tx1"/>
                </a:solidFill>
                <a:latin typeface="Century Schoolbook" pitchFamily="18" charset="0"/>
                <a:ea typeface="MS PGothic" pitchFamily="34" charset="-128"/>
              </a:defRPr>
            </a:lvl2pPr>
            <a:lvl3pPr marL="1143000" indent="-228600" eaLnBrk="0" hangingPunct="0">
              <a:defRPr>
                <a:solidFill>
                  <a:schemeClr val="tx1"/>
                </a:solidFill>
                <a:latin typeface="Century Schoolbook" pitchFamily="18" charset="0"/>
                <a:ea typeface="MS PGothic" pitchFamily="34" charset="-128"/>
              </a:defRPr>
            </a:lvl3pPr>
            <a:lvl4pPr marL="1600200" indent="-228600" eaLnBrk="0" hangingPunct="0">
              <a:defRPr>
                <a:solidFill>
                  <a:schemeClr val="tx1"/>
                </a:solidFill>
                <a:latin typeface="Century Schoolbook" pitchFamily="18" charset="0"/>
                <a:ea typeface="MS PGothic" pitchFamily="34" charset="-128"/>
              </a:defRPr>
            </a:lvl4pPr>
            <a:lvl5pPr marL="2057400" indent="-228600" eaLnBrk="0" hangingPunct="0">
              <a:defRPr>
                <a:solidFill>
                  <a:schemeClr val="tx1"/>
                </a:solidFill>
                <a:latin typeface="Century Schoolbook"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Century Schoolbook"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Century Schoolbook"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Century Schoolbook"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Century Schoolbook" pitchFamily="18" charset="0"/>
                <a:ea typeface="MS PGothic" pitchFamily="34" charset="-128"/>
              </a:defRPr>
            </a:lvl9pPr>
          </a:lstStyle>
          <a:p>
            <a:pPr eaLnBrk="1" hangingPunct="1"/>
            <a:r>
              <a:rPr lang="en-US" altLang="en-US" i="1"/>
              <a:t>*Balswick and Balswick (2014)</a:t>
            </a:r>
            <a:endParaRPr lang="en-US" altLang="en-US"/>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82550"/>
            <a:ext cx="10247313" cy="1046163"/>
          </a:xfrm>
        </p:spPr>
        <p:txBody>
          <a:bodyPr>
            <a:normAutofit fontScale="90000"/>
          </a:bodyPr>
          <a:lstStyle/>
          <a:p>
            <a:pPr eaLnBrk="1" hangingPunct="1">
              <a:defRPr/>
            </a:pPr>
            <a:r>
              <a:rPr lang="en-US" altLang="en-US" sz="3100" dirty="0" smtClean="0"/>
              <a:t/>
            </a:r>
            <a:br>
              <a:rPr lang="en-US" altLang="en-US" sz="3100" dirty="0" smtClean="0"/>
            </a:br>
            <a:r>
              <a:rPr lang="en-US" altLang="en-US" sz="3100" b="1" i="1" dirty="0" smtClean="0"/>
              <a:t> </a:t>
            </a:r>
            <a:r>
              <a:rPr lang="en-US" altLang="en-US" sz="3100" dirty="0" smtClean="0"/>
              <a:t/>
            </a:r>
            <a:br>
              <a:rPr lang="en-US" altLang="en-US" sz="3100" dirty="0" smtClean="0"/>
            </a:br>
            <a:endParaRPr lang="en-US" altLang="en-US" sz="3100" dirty="0" smtClean="0"/>
          </a:p>
        </p:txBody>
      </p:sp>
      <p:sp>
        <p:nvSpPr>
          <p:cNvPr id="30723" name="Content Placeholder 2"/>
          <p:cNvSpPr>
            <a:spLocks noGrp="1"/>
          </p:cNvSpPr>
          <p:nvPr>
            <p:ph idx="1"/>
          </p:nvPr>
        </p:nvSpPr>
        <p:spPr>
          <a:xfrm>
            <a:off x="819150" y="415925"/>
            <a:ext cx="10655300" cy="6737350"/>
          </a:xfrm>
        </p:spPr>
        <p:txBody>
          <a:bodyPr/>
          <a:lstStyle/>
          <a:p>
            <a:pPr marL="44450" indent="0">
              <a:buFont typeface="Arial" pitchFamily="34" charset="0"/>
              <a:buNone/>
              <a:defRPr/>
            </a:pPr>
            <a:r>
              <a:rPr lang="fr-FR" sz="2400" b="1" dirty="0" smtClean="0"/>
              <a:t>Ellen White Parle de  l’Individualité dans le  Mariage</a:t>
            </a:r>
            <a:endParaRPr lang="en-US" sz="2400" dirty="0" smtClean="0"/>
          </a:p>
          <a:p>
            <a:pPr>
              <a:defRPr/>
            </a:pPr>
            <a:r>
              <a:rPr lang="fr-FR" sz="2400" i="1" dirty="0" smtClean="0"/>
              <a:t>“Ce qui est demandé à la femme est qu’elle cherche à chaque instant à craindre Dieu et à le glorifier. C’est au Seigneur Jésus-Christ seul qu’elle doit se soumettre entièrement, lui, qui, au prix inestimable de sa vie, l’a rachetée et l’a élevée au rang d’enfant de Dieu. Celui-ci lui a donné une conscience, qui ne saurait être ignorée impunément. Sa propre personnalité ne peut se fondre dans celle de son mari, car elle appartient au Christ par droit de rachat. C’est une erreur de prétendre qu’en vertu d’une soumission aveugle elle doive en toutes choses accomplir exactement ce que son mari lui demande, alors qu’elle sait qu’en agissant de la sorte, elle causerait un préjudice à son corps et à son esprit, qui ont été délivrés de l’esclavage de Satan. Au-dessus d’elle, il y a son Rédempteur, dont la volonté passe avant celle de l’époux ; et son obéissance à son mari doit se faire selon les ordres de Dieu – « comme il convient dans le Seigneur ».	</a:t>
            </a:r>
            <a:endParaRPr lang="en-US" sz="2400" dirty="0" smtClean="0"/>
          </a:p>
          <a:p>
            <a:pPr>
              <a:defRPr/>
            </a:pPr>
            <a:r>
              <a:rPr lang="fr-FR" sz="2400" dirty="0" smtClean="0"/>
              <a:t>Ellen G. White, </a:t>
            </a:r>
            <a:r>
              <a:rPr lang="fr-FR" sz="2400" i="1" dirty="0" smtClean="0"/>
              <a:t>Le foyer chrétien</a:t>
            </a:r>
            <a:r>
              <a:rPr lang="fr-FR" sz="2400" dirty="0" smtClean="0"/>
              <a:t>, p. 110</a:t>
            </a:r>
            <a:endParaRPr lang="en-US" sz="2400" dirty="0" smtClean="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p:nvPr/>
        </p:nvSpPr>
        <p:spPr>
          <a:xfrm>
            <a:off x="1201738" y="261938"/>
            <a:ext cx="10067925" cy="6596062"/>
          </a:xfrm>
          <a:prstGeom prst="rect">
            <a:avLst/>
          </a:prstGeom>
          <a:ln/>
          <a:extLst>
            <a:ext uri="{C572A759-6A51-4108-AA02-DFA0A04FC94B}"/>
          </a:extLst>
        </p:spPr>
        <p:style>
          <a:lnRef idx="2">
            <a:schemeClr val="dk1"/>
          </a:lnRef>
          <a:fillRef idx="1">
            <a:schemeClr val="lt1"/>
          </a:fillRef>
          <a:effectRef idx="0">
            <a:schemeClr val="dk1"/>
          </a:effectRef>
          <a:fontRef idx="minor">
            <a:schemeClr val="dk1"/>
          </a:fontRef>
        </p:style>
        <p:txBody>
          <a:bodyPr/>
          <a:lstStyle>
            <a:lvl1pPr>
              <a:defRPr>
                <a:solidFill>
                  <a:schemeClr val="tx1"/>
                </a:solidFill>
                <a:latin typeface="Century Schoolbook" pitchFamily="18" charset="0"/>
                <a:ea typeface="MS PGothic" pitchFamily="34" charset="-128"/>
              </a:defRPr>
            </a:lvl1pPr>
            <a:lvl2pPr marL="742950" indent="-285750">
              <a:defRPr>
                <a:solidFill>
                  <a:schemeClr val="tx1"/>
                </a:solidFill>
                <a:latin typeface="Century Schoolbook" pitchFamily="18" charset="0"/>
                <a:ea typeface="MS PGothic" pitchFamily="34" charset="-128"/>
              </a:defRPr>
            </a:lvl2pPr>
            <a:lvl3pPr marL="1143000" indent="-228600">
              <a:defRPr>
                <a:solidFill>
                  <a:schemeClr val="tx1"/>
                </a:solidFill>
                <a:latin typeface="Century Schoolbook" pitchFamily="18" charset="0"/>
                <a:ea typeface="MS PGothic" pitchFamily="34" charset="-128"/>
              </a:defRPr>
            </a:lvl3pPr>
            <a:lvl4pPr marL="1600200" indent="-228600">
              <a:defRPr>
                <a:solidFill>
                  <a:schemeClr val="tx1"/>
                </a:solidFill>
                <a:latin typeface="Century Schoolbook" pitchFamily="18" charset="0"/>
                <a:ea typeface="MS PGothic" pitchFamily="34" charset="-128"/>
              </a:defRPr>
            </a:lvl4pPr>
            <a:lvl5pPr marL="2057400" indent="-228600">
              <a:defRPr>
                <a:solidFill>
                  <a:schemeClr val="tx1"/>
                </a:solidFill>
                <a:latin typeface="Century Schoolbook" pitchFamily="18" charset="0"/>
                <a:ea typeface="MS PGothic" pitchFamily="34" charset="-128"/>
              </a:defRPr>
            </a:lvl5pPr>
            <a:lvl6pPr marL="2514600" indent="-228600" fontAlgn="base">
              <a:spcBef>
                <a:spcPct val="0"/>
              </a:spcBef>
              <a:spcAft>
                <a:spcPct val="0"/>
              </a:spcAft>
              <a:defRPr>
                <a:solidFill>
                  <a:schemeClr val="tx1"/>
                </a:solidFill>
                <a:latin typeface="Century Schoolbook" pitchFamily="18" charset="0"/>
                <a:ea typeface="MS PGothic" pitchFamily="34" charset="-128"/>
              </a:defRPr>
            </a:lvl6pPr>
            <a:lvl7pPr marL="2971800" indent="-228600" fontAlgn="base">
              <a:spcBef>
                <a:spcPct val="0"/>
              </a:spcBef>
              <a:spcAft>
                <a:spcPct val="0"/>
              </a:spcAft>
              <a:defRPr>
                <a:solidFill>
                  <a:schemeClr val="tx1"/>
                </a:solidFill>
                <a:latin typeface="Century Schoolbook" pitchFamily="18" charset="0"/>
                <a:ea typeface="MS PGothic" pitchFamily="34" charset="-128"/>
              </a:defRPr>
            </a:lvl7pPr>
            <a:lvl8pPr marL="3429000" indent="-228600" fontAlgn="base">
              <a:spcBef>
                <a:spcPct val="0"/>
              </a:spcBef>
              <a:spcAft>
                <a:spcPct val="0"/>
              </a:spcAft>
              <a:defRPr>
                <a:solidFill>
                  <a:schemeClr val="tx1"/>
                </a:solidFill>
                <a:latin typeface="Century Schoolbook" pitchFamily="18" charset="0"/>
                <a:ea typeface="MS PGothic" pitchFamily="34" charset="-128"/>
              </a:defRPr>
            </a:lvl8pPr>
            <a:lvl9pPr marL="3886200" indent="-228600" fontAlgn="base">
              <a:spcBef>
                <a:spcPct val="0"/>
              </a:spcBef>
              <a:spcAft>
                <a:spcPct val="0"/>
              </a:spcAft>
              <a:defRPr>
                <a:solidFill>
                  <a:schemeClr val="tx1"/>
                </a:solidFill>
                <a:latin typeface="Century Schoolbook" pitchFamily="18" charset="0"/>
                <a:ea typeface="MS PGothic" pitchFamily="34" charset="-128"/>
              </a:defRPr>
            </a:lvl9pPr>
          </a:lstStyle>
          <a:p>
            <a:pPr>
              <a:defRPr/>
            </a:pPr>
            <a:r>
              <a:rPr lang="fr-FR" sz="3600" b="1" dirty="0"/>
              <a:t>Exercice de Groupe</a:t>
            </a:r>
            <a:endParaRPr lang="en-US" sz="3600" dirty="0"/>
          </a:p>
          <a:p>
            <a:pPr>
              <a:defRPr/>
            </a:pPr>
            <a:r>
              <a:rPr lang="fr-FR" sz="3600" dirty="0"/>
              <a:t> </a:t>
            </a:r>
            <a:endParaRPr lang="en-US" sz="3600" dirty="0"/>
          </a:p>
          <a:p>
            <a:pPr>
              <a:defRPr/>
            </a:pPr>
            <a:r>
              <a:rPr lang="fr-FR" sz="3600" b="1" i="1" dirty="0"/>
              <a:t>Comment pouvons-nous responsabiliser les autres ?</a:t>
            </a:r>
            <a:endParaRPr lang="en-US" sz="3600" dirty="0"/>
          </a:p>
          <a:p>
            <a:pPr>
              <a:defRPr/>
            </a:pPr>
            <a:r>
              <a:rPr lang="fr-FR" sz="3600" dirty="0"/>
              <a:t> </a:t>
            </a:r>
            <a:endParaRPr lang="en-US" sz="3600" dirty="0"/>
          </a:p>
          <a:p>
            <a:pPr>
              <a:defRPr/>
            </a:pPr>
            <a:r>
              <a:rPr lang="fr-FR" sz="3600" dirty="0"/>
              <a:t>Lire 1 Corinthiens 13:4-8</a:t>
            </a:r>
            <a:endParaRPr lang="en-US" sz="3600" dirty="0"/>
          </a:p>
          <a:p>
            <a:pPr>
              <a:defRPr/>
            </a:pPr>
            <a:r>
              <a:rPr lang="fr-FR" sz="3600" dirty="0"/>
              <a:t> </a:t>
            </a:r>
            <a:endParaRPr lang="en-US" sz="3600" dirty="0"/>
          </a:p>
          <a:p>
            <a:pPr>
              <a:defRPr/>
            </a:pPr>
            <a:r>
              <a:rPr lang="fr-FR" sz="3600" dirty="0"/>
              <a:t>Divisez les participants en groupes de 3-4 personnes. Demandez-leur de faire une liste des </a:t>
            </a:r>
            <a:r>
              <a:rPr lang="fr-FR" sz="3600" dirty="0" smtClean="0"/>
              <a:t>moyens par lesquels veut </a:t>
            </a:r>
            <a:r>
              <a:rPr lang="fr-FR" sz="3600" dirty="0"/>
              <a:t>que nous nous soutenions et renforcions les uns les autres dans nos  relations.</a:t>
            </a:r>
            <a:endParaRPr lang="en-US" sz="3600" dirty="0"/>
          </a:p>
          <a:p>
            <a:pPr algn="ctr">
              <a:defRPr/>
            </a:pPr>
            <a:endParaRPr lang="en-US" altLang="en-US" sz="3600" dirty="0" smtClean="0">
              <a:solidFill>
                <a:srgbClr val="1D5253"/>
              </a:solidFill>
              <a:ea typeface="MS Mincho" pitchFamily="49" charset="-128"/>
            </a:endParaRPr>
          </a:p>
          <a:p>
            <a:pPr>
              <a:defRPr/>
            </a:pPr>
            <a:r>
              <a:rPr lang="en-US" altLang="en-US" sz="3600" dirty="0" smtClean="0">
                <a:solidFill>
                  <a:srgbClr val="1D5253"/>
                </a:solidFill>
                <a:ea typeface="MS Mincho" pitchFamily="49" charset="-128"/>
              </a:rPr>
              <a:t> </a:t>
            </a:r>
          </a:p>
          <a:p>
            <a:pPr>
              <a:defRPr/>
            </a:pPr>
            <a:r>
              <a:rPr lang="en-US" altLang="en-US" sz="3600" b="1" i="1" dirty="0" smtClean="0">
                <a:solidFill>
                  <a:srgbClr val="1D5253"/>
                </a:solidFill>
                <a:ea typeface="MS Mincho" pitchFamily="49" charset="-128"/>
              </a:rPr>
              <a:t>How can we empower one another?</a:t>
            </a:r>
            <a:endParaRPr lang="en-US" altLang="en-US" sz="3600" dirty="0" smtClean="0">
              <a:solidFill>
                <a:srgbClr val="1D5253"/>
              </a:solidFill>
              <a:ea typeface="MS Mincho" pitchFamily="49" charset="-128"/>
            </a:endParaRPr>
          </a:p>
          <a:p>
            <a:pPr>
              <a:defRPr/>
            </a:pPr>
            <a:r>
              <a:rPr lang="en-US" altLang="en-US" sz="3600" dirty="0" smtClean="0">
                <a:solidFill>
                  <a:srgbClr val="1D5253"/>
                </a:solidFill>
                <a:ea typeface="MS Mincho" pitchFamily="49" charset="-128"/>
              </a:rPr>
              <a:t> </a:t>
            </a:r>
          </a:p>
          <a:p>
            <a:pPr>
              <a:defRPr/>
            </a:pPr>
            <a:r>
              <a:rPr lang="en-US" altLang="en-US" sz="3600" dirty="0" smtClean="0">
                <a:solidFill>
                  <a:srgbClr val="1D5253"/>
                </a:solidFill>
                <a:ea typeface="MS Mincho" pitchFamily="49" charset="-128"/>
              </a:rPr>
              <a:t>Read 1 Corinthians 13:4-8</a:t>
            </a:r>
          </a:p>
          <a:p>
            <a:pPr>
              <a:defRPr/>
            </a:pPr>
            <a:r>
              <a:rPr lang="en-US" altLang="en-US" sz="3600" dirty="0" smtClean="0">
                <a:solidFill>
                  <a:srgbClr val="1D5253"/>
                </a:solidFill>
                <a:ea typeface="MS Mincho" pitchFamily="49" charset="-128"/>
              </a:rPr>
              <a:t> </a:t>
            </a:r>
          </a:p>
          <a:p>
            <a:pPr>
              <a:defRPr/>
            </a:pPr>
            <a:r>
              <a:rPr lang="en-US" altLang="en-US" sz="3600" dirty="0" smtClean="0">
                <a:solidFill>
                  <a:srgbClr val="1D5253"/>
                </a:solidFill>
                <a:ea typeface="MS Mincho" pitchFamily="49" charset="-128"/>
              </a:rPr>
              <a:t>Divide into groups of 3-4 and list ways in which Paul wants us to empower one another in our relationships.</a:t>
            </a:r>
          </a:p>
          <a:p>
            <a:pPr>
              <a:defRPr/>
            </a:pPr>
            <a:r>
              <a:rPr lang="en-US" altLang="en-US" sz="3600" dirty="0" smtClean="0">
                <a:solidFill>
                  <a:srgbClr val="1D5253"/>
                </a:solidFill>
                <a:ea typeface="MS Mincho" pitchFamily="49" charset="-128"/>
              </a:rPr>
              <a:t> </a:t>
            </a: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87500" y="2290763"/>
            <a:ext cx="9126538" cy="2025650"/>
          </a:xfrm>
        </p:spPr>
        <p:txBody>
          <a:bodyPr/>
          <a:lstStyle/>
          <a:p>
            <a:pPr algn="ctr" eaLnBrk="1" hangingPunct="1"/>
            <a:r>
              <a:rPr lang="en-US" altLang="en-US" sz="3600" b="1" i="1" smtClean="0"/>
              <a:t>Tu  m’élèveras et je t’élèverai  et  monterons ensemble.</a:t>
            </a:r>
            <a:r>
              <a:rPr lang="en-US" altLang="en-US" sz="3600" b="1" smtClean="0"/>
              <a:t/>
            </a:r>
            <a:br>
              <a:rPr lang="en-US" altLang="en-US" sz="3600" b="1" smtClean="0"/>
            </a:br>
            <a:r>
              <a:rPr lang="en-US" altLang="en-US" smtClean="0"/>
              <a:t>—</a:t>
            </a:r>
            <a:r>
              <a:rPr lang="en-US" altLang="en-US" sz="3200" smtClean="0"/>
              <a:t> PROVERBE QUAKER</a:t>
            </a:r>
            <a:br>
              <a:rPr lang="en-US" altLang="en-US" sz="3200" smtClean="0"/>
            </a:br>
            <a:endParaRPr lang="en-US" altLang="en-US" sz="3200" smtClean="0"/>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335088" y="-4227513"/>
            <a:ext cx="9521825" cy="10963276"/>
          </a:xfrm>
        </p:spPr>
        <p:txBody>
          <a:bodyPr/>
          <a:lstStyle/>
          <a:p>
            <a:r>
              <a:rPr lang="fr-FR" altLang="en-US" sz="3200" b="1" smtClean="0"/>
              <a:t>Exercice de Groupe</a:t>
            </a:r>
            <a:r>
              <a:rPr lang="en-US" altLang="en-US" sz="3200" smtClean="0"/>
              <a:t/>
            </a:r>
            <a:br>
              <a:rPr lang="en-US" altLang="en-US" sz="3200" smtClean="0"/>
            </a:br>
            <a:r>
              <a:rPr lang="fr-FR" altLang="en-US" sz="3200" smtClean="0"/>
              <a:t> </a:t>
            </a:r>
            <a:r>
              <a:rPr lang="en-US" altLang="en-US" sz="3200" smtClean="0"/>
              <a:t/>
            </a:r>
            <a:br>
              <a:rPr lang="en-US" altLang="en-US" sz="3200" smtClean="0"/>
            </a:br>
            <a:r>
              <a:rPr lang="fr-FR" altLang="en-US" sz="3200" b="1" smtClean="0"/>
              <a:t>Mots qui responsabilisent </a:t>
            </a:r>
            <a:r>
              <a:rPr lang="en-US" altLang="en-US" sz="3200" smtClean="0"/>
              <a:t/>
            </a:r>
            <a:br>
              <a:rPr lang="en-US" altLang="en-US" sz="3200" smtClean="0"/>
            </a:br>
            <a:r>
              <a:rPr lang="fr-FR" altLang="en-US" sz="3200" smtClean="0"/>
              <a:t> </a:t>
            </a:r>
            <a:r>
              <a:rPr lang="en-US" altLang="en-US" sz="3200" smtClean="0"/>
              <a:t/>
            </a:r>
            <a:br>
              <a:rPr lang="en-US" altLang="en-US" sz="3200" smtClean="0"/>
            </a:br>
            <a:r>
              <a:rPr lang="fr-FR" altLang="en-US" sz="3200" smtClean="0"/>
              <a:t>Demandez aux participants de fermer les yeux et de penser à un moment où quelqu’un leur a dit quelque chose de gentil ou d’agréable.  Comment vous êtes-vous sentis? </a:t>
            </a:r>
            <a:r>
              <a:rPr lang="fr-FR" altLang="en-US" sz="3200" i="1" smtClean="0"/>
              <a:t>(Donnez un temps de réflexion aux participants)</a:t>
            </a:r>
            <a:r>
              <a:rPr lang="fr-FR" altLang="en-US" sz="3200" smtClean="0"/>
              <a:t>.  Demandez à quelques  participants de partager leurs  souvenirs. </a:t>
            </a:r>
            <a:endParaRPr lang="en-US" altLang="en-US" sz="3200" smtClean="0"/>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en-US" altLang="en-US" smtClean="0"/>
          </a:p>
        </p:txBody>
      </p:sp>
      <p:sp>
        <p:nvSpPr>
          <p:cNvPr id="34819" name="Rectangle 2"/>
          <p:cNvSpPr>
            <a:spLocks noChangeArrowheads="1"/>
          </p:cNvSpPr>
          <p:nvPr/>
        </p:nvSpPr>
        <p:spPr bwMode="auto">
          <a:xfrm>
            <a:off x="2846388" y="2392363"/>
            <a:ext cx="7212012"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entury Schoolbook" pitchFamily="18" charset="0"/>
                <a:ea typeface="MS PGothic" pitchFamily="34" charset="-128"/>
              </a:defRPr>
            </a:lvl1pPr>
            <a:lvl2pPr marL="742950" indent="-285750" eaLnBrk="0" hangingPunct="0">
              <a:defRPr>
                <a:solidFill>
                  <a:schemeClr val="tx1"/>
                </a:solidFill>
                <a:latin typeface="Century Schoolbook" pitchFamily="18" charset="0"/>
                <a:ea typeface="MS PGothic" pitchFamily="34" charset="-128"/>
              </a:defRPr>
            </a:lvl2pPr>
            <a:lvl3pPr marL="1143000" indent="-228600" eaLnBrk="0" hangingPunct="0">
              <a:defRPr>
                <a:solidFill>
                  <a:schemeClr val="tx1"/>
                </a:solidFill>
                <a:latin typeface="Century Schoolbook" pitchFamily="18" charset="0"/>
                <a:ea typeface="MS PGothic" pitchFamily="34" charset="-128"/>
              </a:defRPr>
            </a:lvl3pPr>
            <a:lvl4pPr marL="1600200" indent="-228600" eaLnBrk="0" hangingPunct="0">
              <a:defRPr>
                <a:solidFill>
                  <a:schemeClr val="tx1"/>
                </a:solidFill>
                <a:latin typeface="Century Schoolbook" pitchFamily="18" charset="0"/>
                <a:ea typeface="MS PGothic" pitchFamily="34" charset="-128"/>
              </a:defRPr>
            </a:lvl4pPr>
            <a:lvl5pPr marL="2057400" indent="-228600" eaLnBrk="0" hangingPunct="0">
              <a:defRPr>
                <a:solidFill>
                  <a:schemeClr val="tx1"/>
                </a:solidFill>
                <a:latin typeface="Century Schoolbook" pitchFamily="18" charset="0"/>
                <a:ea typeface="MS PGothic" pitchFamily="34" charset="-128"/>
              </a:defRPr>
            </a:lvl5pPr>
            <a:lvl6pPr marL="2514600" indent="-228600" eaLnBrk="0" fontAlgn="base" hangingPunct="0">
              <a:spcBef>
                <a:spcPct val="0"/>
              </a:spcBef>
              <a:spcAft>
                <a:spcPct val="0"/>
              </a:spcAft>
              <a:defRPr>
                <a:solidFill>
                  <a:schemeClr val="tx1"/>
                </a:solidFill>
                <a:latin typeface="Century Schoolbook" pitchFamily="18" charset="0"/>
                <a:ea typeface="MS PGothic" pitchFamily="34" charset="-128"/>
              </a:defRPr>
            </a:lvl6pPr>
            <a:lvl7pPr marL="2971800" indent="-228600" eaLnBrk="0" fontAlgn="base" hangingPunct="0">
              <a:spcBef>
                <a:spcPct val="0"/>
              </a:spcBef>
              <a:spcAft>
                <a:spcPct val="0"/>
              </a:spcAft>
              <a:defRPr>
                <a:solidFill>
                  <a:schemeClr val="tx1"/>
                </a:solidFill>
                <a:latin typeface="Century Schoolbook" pitchFamily="18" charset="0"/>
                <a:ea typeface="MS PGothic" pitchFamily="34" charset="-128"/>
              </a:defRPr>
            </a:lvl7pPr>
            <a:lvl8pPr marL="3429000" indent="-228600" eaLnBrk="0" fontAlgn="base" hangingPunct="0">
              <a:spcBef>
                <a:spcPct val="0"/>
              </a:spcBef>
              <a:spcAft>
                <a:spcPct val="0"/>
              </a:spcAft>
              <a:defRPr>
                <a:solidFill>
                  <a:schemeClr val="tx1"/>
                </a:solidFill>
                <a:latin typeface="Century Schoolbook" pitchFamily="18" charset="0"/>
                <a:ea typeface="MS PGothic" pitchFamily="34" charset="-128"/>
              </a:defRPr>
            </a:lvl8pPr>
            <a:lvl9pPr marL="3886200" indent="-228600" eaLnBrk="0" fontAlgn="base" hangingPunct="0">
              <a:spcBef>
                <a:spcPct val="0"/>
              </a:spcBef>
              <a:spcAft>
                <a:spcPct val="0"/>
              </a:spcAft>
              <a:defRPr>
                <a:solidFill>
                  <a:schemeClr val="tx1"/>
                </a:solidFill>
                <a:latin typeface="Century Schoolbook" pitchFamily="18" charset="0"/>
                <a:ea typeface="MS PGothic" pitchFamily="34" charset="-128"/>
              </a:defRPr>
            </a:lvl9pPr>
          </a:lstStyle>
          <a:p>
            <a:pPr eaLnBrk="1" hangingPunct="1"/>
            <a:r>
              <a:rPr lang="fr-FR" altLang="en-US" sz="2800"/>
              <a:t>Puis demandez  aux participants de penser à un moment où ils ont dit quelque chose de gentil ou d’agréable à leur mari, enfant, ou autre membre de la famille. Poussez-les  à se rappeler comment ce membre de la famille a répondu. </a:t>
            </a:r>
            <a:r>
              <a:rPr lang="fr-FR" altLang="en-US" sz="2800" i="1"/>
              <a:t>(Donnez un temps de réflexion aux  participants). </a:t>
            </a:r>
            <a:r>
              <a:rPr lang="fr-FR" altLang="en-US" sz="2800"/>
              <a:t>Demandez à quelques  participants de partager leurs souvenirs.</a:t>
            </a:r>
            <a:endParaRPr lang="en-US" altLang="en-US" sz="2800"/>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247775" y="2606675"/>
            <a:ext cx="9847263" cy="1493838"/>
          </a:xfrm>
        </p:spPr>
        <p:txBody>
          <a:bodyPr/>
          <a:lstStyle/>
          <a:p>
            <a:pPr algn="ctr" eaLnBrk="1" hangingPunct="1"/>
            <a:r>
              <a:rPr lang="en-US" altLang="en-US" sz="3600" b="1" smtClean="0"/>
              <a:t>Valorisation = Confiance dans les Relations</a:t>
            </a:r>
            <a:br>
              <a:rPr lang="en-US" altLang="en-US" sz="3600" b="1" smtClean="0"/>
            </a:br>
            <a:endParaRPr lang="en-US" altLang="en-US" sz="3600" b="1"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p:txBody>
          <a:bodyPr/>
          <a:lstStyle/>
          <a:p>
            <a:pPr marL="44450" indent="0" eaLnBrk="1" hangingPunct="1">
              <a:buFont typeface="Arial" pitchFamily="34" charset="0"/>
              <a:buNone/>
            </a:pPr>
            <a:r>
              <a:rPr lang="fr-FR" altLang="en-US" sz="4000" smtClean="0"/>
              <a:t>La volonté de dominer est une des plus fortes tendances humaines —non seulement se contrôler mais aussi  contrôler les autres. Le pouvoir est une dimension que l’on trouve dans toutes les relations humaines. (Balswick &amp; Balswick, 2007) </a:t>
            </a:r>
            <a:r>
              <a:rPr lang="en-US" altLang="en-US" sz="4000" smtClean="0"/>
              <a:t>.</a:t>
            </a:r>
          </a:p>
          <a:p>
            <a:pPr marL="44450" indent="0" eaLnBrk="1" hangingPunct="1">
              <a:buFont typeface="Arial" pitchFamily="34" charset="0"/>
              <a:buNone/>
            </a:pPr>
            <a:endParaRPr lang="en-US" altLang="en-US" smtClean="0"/>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68450" y="2347913"/>
            <a:ext cx="9302750" cy="1484312"/>
          </a:xfrm>
        </p:spPr>
        <p:txBody>
          <a:bodyPr/>
          <a:lstStyle/>
          <a:p>
            <a:pPr algn="ctr" eaLnBrk="1" hangingPunct="1"/>
            <a:r>
              <a:rPr lang="en-US" altLang="en-US" sz="3600" smtClean="0"/>
              <a:t>Quand nous nous valorisons nous croissons à l’image du Christ.</a:t>
            </a:r>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eaLnBrk="1" hangingPunct="1"/>
            <a:r>
              <a:rPr lang="en-US" altLang="en-US" sz="3600" b="1" smtClean="0"/>
              <a:t>La Promesse du Succès</a:t>
            </a:r>
          </a:p>
        </p:txBody>
      </p:sp>
      <p:sp>
        <p:nvSpPr>
          <p:cNvPr id="37891" name="Content Placeholder 2"/>
          <p:cNvSpPr>
            <a:spLocks noGrp="1"/>
          </p:cNvSpPr>
          <p:nvPr>
            <p:ph idx="1"/>
          </p:nvPr>
        </p:nvSpPr>
        <p:spPr>
          <a:xfrm>
            <a:off x="1524000" y="2478088"/>
            <a:ext cx="9144000" cy="4114800"/>
          </a:xfrm>
        </p:spPr>
        <p:txBody>
          <a:bodyPr/>
          <a:lstStyle/>
          <a:p>
            <a:pPr marL="44450" indent="0" eaLnBrk="1" hangingPunct="1">
              <a:buFont typeface="Arial" pitchFamily="34" charset="0"/>
              <a:buNone/>
            </a:pPr>
            <a:r>
              <a:rPr lang="en-US" altLang="en-US" sz="3600" i="1" smtClean="0"/>
              <a:t>“Je puis tout par Christ qui me fortifie.”</a:t>
            </a:r>
          </a:p>
          <a:p>
            <a:pPr marL="44450" indent="0" eaLnBrk="1" hangingPunct="1">
              <a:buFont typeface="Arial" pitchFamily="34" charset="0"/>
              <a:buNone/>
            </a:pPr>
            <a:r>
              <a:rPr lang="en-US" altLang="en-US" sz="3600" i="1" smtClean="0"/>
              <a:t>				Philippiens 4:13 </a:t>
            </a:r>
            <a:endParaRPr lang="en-US" altLang="en-US" sz="3600" smtClean="0"/>
          </a:p>
          <a:p>
            <a:pPr marL="44450" indent="0" eaLnBrk="1" hangingPunct="1"/>
            <a:endParaRPr lang="en-US" altLang="en-US"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38263" y="565150"/>
            <a:ext cx="9329737" cy="977900"/>
          </a:xfrm>
        </p:spPr>
        <p:txBody>
          <a:bodyPr/>
          <a:lstStyle/>
          <a:p>
            <a:pPr algn="ctr" eaLnBrk="1" hangingPunct="1"/>
            <a:r>
              <a:rPr lang="en-US" altLang="en-US" sz="4400" b="1" smtClean="0"/>
              <a:t>Mauvaise utilisation du Pouvoir</a:t>
            </a:r>
          </a:p>
        </p:txBody>
      </p:sp>
      <p:sp>
        <p:nvSpPr>
          <p:cNvPr id="3" name="Content Placeholder 2"/>
          <p:cNvSpPr>
            <a:spLocks noGrp="1"/>
          </p:cNvSpPr>
          <p:nvPr>
            <p:ph idx="1"/>
          </p:nvPr>
        </p:nvSpPr>
        <p:spPr>
          <a:xfrm>
            <a:off x="1428750" y="1651000"/>
            <a:ext cx="9239250" cy="4789488"/>
          </a:xfrm>
        </p:spPr>
        <p:txBody>
          <a:bodyPr/>
          <a:lstStyle/>
          <a:p>
            <a:pPr eaLnBrk="1" hangingPunct="1">
              <a:lnSpc>
                <a:spcPct val="70000"/>
              </a:lnSpc>
            </a:pPr>
            <a:r>
              <a:rPr lang="en-US" altLang="en-US" sz="3200" smtClean="0"/>
              <a:t>Dans la violence domestique il y a toujours un déséquilibre de pouvoir ou un mauvais emploi du pouvoir.  </a:t>
            </a:r>
          </a:p>
          <a:p>
            <a:pPr eaLnBrk="1" hangingPunct="1">
              <a:lnSpc>
                <a:spcPct val="70000"/>
              </a:lnSpc>
            </a:pPr>
            <a:r>
              <a:rPr lang="en-US" altLang="en-US" sz="3200" smtClean="0"/>
              <a:t>La violence domestique est caractérisée par la peur, le contrôle et la blessure. </a:t>
            </a:r>
          </a:p>
          <a:p>
            <a:pPr eaLnBrk="1" hangingPunct="1">
              <a:lnSpc>
                <a:spcPct val="70000"/>
              </a:lnSpc>
            </a:pPr>
            <a:r>
              <a:rPr lang="en-US" altLang="en-US" sz="3200" smtClean="0"/>
              <a:t>Une personne dans la relation emploie la coercition ou la force pour contrôler une autre   personne ou d’autres membres de la famille– L’abus peut être:</a:t>
            </a:r>
          </a:p>
          <a:p>
            <a:pPr lvl="2" eaLnBrk="1" hangingPunct="1">
              <a:lnSpc>
                <a:spcPct val="70000"/>
              </a:lnSpc>
            </a:pPr>
            <a:r>
              <a:rPr lang="en-US" altLang="en-US" sz="3200" smtClean="0"/>
              <a:t>physique</a:t>
            </a:r>
          </a:p>
          <a:p>
            <a:pPr lvl="2" eaLnBrk="1" hangingPunct="1">
              <a:lnSpc>
                <a:spcPct val="70000"/>
              </a:lnSpc>
            </a:pPr>
            <a:r>
              <a:rPr lang="en-US" altLang="en-US" sz="3200" smtClean="0"/>
              <a:t>sexuel</a:t>
            </a:r>
          </a:p>
          <a:p>
            <a:pPr lvl="2" eaLnBrk="1" hangingPunct="1">
              <a:lnSpc>
                <a:spcPct val="70000"/>
              </a:lnSpc>
            </a:pPr>
            <a:r>
              <a:rPr lang="en-US" altLang="en-US" sz="3200" smtClean="0"/>
              <a:t>émotionnel  </a:t>
            </a:r>
          </a:p>
          <a:p>
            <a:pPr eaLnBrk="1" hangingPunct="1">
              <a:lnSpc>
                <a:spcPct val="70000"/>
              </a:lnSpc>
            </a:pPr>
            <a:endParaRPr lang="en-US" altLang="en-US" sz="7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225" y="338138"/>
            <a:ext cx="9353550" cy="1533525"/>
          </a:xfrm>
        </p:spPr>
        <p:txBody>
          <a:bodyPr rtlCol="0">
            <a:normAutofit fontScale="90000"/>
          </a:bodyPr>
          <a:lstStyle/>
          <a:p>
            <a:pPr algn="ctr" eaLnBrk="1" fontAlgn="auto" hangingPunct="1">
              <a:spcAft>
                <a:spcPts val="0"/>
              </a:spcAft>
              <a:defRPr/>
            </a:pPr>
            <a:r>
              <a:rPr lang="en-US" sz="4400" b="1" dirty="0" smtClean="0">
                <a:solidFill>
                  <a:schemeClr val="tx1">
                    <a:lumMod val="75000"/>
                  </a:schemeClr>
                </a:solidFill>
                <a:ea typeface="+mj-ea"/>
              </a:rPr>
              <a:t>Raisons pour </a:t>
            </a:r>
            <a:r>
              <a:rPr lang="en-US" sz="4400" b="1" dirty="0" err="1" smtClean="0">
                <a:solidFill>
                  <a:schemeClr val="tx1">
                    <a:lumMod val="75000"/>
                  </a:schemeClr>
                </a:solidFill>
                <a:ea typeface="+mj-ea"/>
              </a:rPr>
              <a:t>lesquelles</a:t>
            </a:r>
            <a:r>
              <a:rPr lang="en-US" sz="4400" b="1" dirty="0" smtClean="0">
                <a:solidFill>
                  <a:schemeClr val="tx1">
                    <a:lumMod val="75000"/>
                  </a:schemeClr>
                </a:solidFill>
                <a:ea typeface="+mj-ea"/>
              </a:rPr>
              <a:t> </a:t>
            </a:r>
            <a:r>
              <a:rPr lang="en-US" sz="4400" b="1" dirty="0" err="1" smtClean="0">
                <a:solidFill>
                  <a:schemeClr val="tx1">
                    <a:lumMod val="75000"/>
                  </a:schemeClr>
                </a:solidFill>
                <a:ea typeface="+mj-ea"/>
              </a:rPr>
              <a:t>celui</a:t>
            </a:r>
            <a:r>
              <a:rPr lang="en-US" sz="4400" b="1" dirty="0" smtClean="0">
                <a:solidFill>
                  <a:schemeClr val="tx1">
                    <a:lumMod val="75000"/>
                  </a:schemeClr>
                </a:solidFill>
                <a:ea typeface="+mj-ea"/>
              </a:rPr>
              <a:t> qui </a:t>
            </a:r>
            <a:r>
              <a:rPr lang="en-US" sz="4400" b="1" dirty="0" err="1" smtClean="0">
                <a:solidFill>
                  <a:schemeClr val="tx1">
                    <a:lumMod val="75000"/>
                  </a:schemeClr>
                </a:solidFill>
                <a:ea typeface="+mj-ea"/>
              </a:rPr>
              <a:t>maltraite</a:t>
            </a:r>
            <a:r>
              <a:rPr lang="en-US" sz="4400" b="1" dirty="0" smtClean="0">
                <a:solidFill>
                  <a:schemeClr val="tx1">
                    <a:lumMod val="75000"/>
                  </a:schemeClr>
                </a:solidFill>
                <a:ea typeface="+mj-ea"/>
              </a:rPr>
              <a:t>  Abuse de son </a:t>
            </a:r>
            <a:r>
              <a:rPr lang="en-US" sz="4400" b="1" dirty="0" err="1" smtClean="0">
                <a:solidFill>
                  <a:schemeClr val="tx1">
                    <a:lumMod val="75000"/>
                  </a:schemeClr>
                </a:solidFill>
                <a:ea typeface="+mj-ea"/>
              </a:rPr>
              <a:t>pouvoir</a:t>
            </a:r>
            <a:endParaRPr lang="en-US" sz="4400" b="1" dirty="0">
              <a:solidFill>
                <a:schemeClr val="tx1">
                  <a:lumMod val="75000"/>
                </a:schemeClr>
              </a:solidFill>
              <a:ea typeface="+mj-ea"/>
            </a:endParaRPr>
          </a:p>
        </p:txBody>
      </p:sp>
      <p:sp>
        <p:nvSpPr>
          <p:cNvPr id="3" name="Content Placeholder 2"/>
          <p:cNvSpPr>
            <a:spLocks noGrp="1"/>
          </p:cNvSpPr>
          <p:nvPr>
            <p:ph idx="1"/>
          </p:nvPr>
        </p:nvSpPr>
        <p:spPr>
          <a:xfrm>
            <a:off x="1524000" y="1900238"/>
            <a:ext cx="10040938" cy="4156075"/>
          </a:xfrm>
        </p:spPr>
        <p:txBody>
          <a:bodyPr/>
          <a:lstStyle/>
          <a:p>
            <a:pPr marL="571500" indent="-571500">
              <a:defRPr/>
            </a:pPr>
            <a:r>
              <a:rPr lang="en-US" altLang="en-US" sz="4000" dirty="0" smtClean="0"/>
              <a:t> </a:t>
            </a:r>
            <a:r>
              <a:rPr lang="fr-FR" sz="4000" dirty="0" smtClean="0">
                <a:latin typeface="Calibri"/>
                <a:ea typeface="MS Mincho"/>
              </a:rPr>
              <a:t>Il pense que c’est son droit, c’est-à-dire que cela fait partie de son rôle.</a:t>
            </a:r>
            <a:endParaRPr lang="en-US" sz="4000" dirty="0" smtClean="0"/>
          </a:p>
          <a:p>
            <a:pPr marL="571500" indent="-571500">
              <a:defRPr/>
            </a:pPr>
            <a:r>
              <a:rPr lang="fr-FR" sz="4000" dirty="0" smtClean="0">
                <a:latin typeface="Calibri"/>
                <a:ea typeface="MS Mincho"/>
              </a:rPr>
              <a:t>Il sent qu’il a le droit d’utiliser la force. </a:t>
            </a:r>
            <a:endParaRPr lang="en-US" sz="4000" dirty="0" smtClean="0"/>
          </a:p>
          <a:p>
            <a:pPr marL="571500" indent="-571500">
              <a:defRPr/>
            </a:pPr>
            <a:r>
              <a:rPr lang="fr-FR" sz="4000" dirty="0" smtClean="0">
                <a:latin typeface="Calibri"/>
                <a:ea typeface="MS Mincho"/>
              </a:rPr>
              <a:t>Il a appris ce comportement dans son passé.</a:t>
            </a:r>
            <a:endParaRPr lang="en-US" sz="4000" dirty="0" smtClean="0"/>
          </a:p>
          <a:p>
            <a:pPr marL="571500" indent="-571500">
              <a:defRPr/>
            </a:pPr>
            <a:r>
              <a:rPr lang="fr-FR" sz="4000" dirty="0" smtClean="0">
                <a:latin typeface="Calibri"/>
                <a:ea typeface="MS Mincho"/>
              </a:rPr>
              <a:t>Ce comportement a du succès.</a:t>
            </a:r>
            <a:endParaRPr lang="en-US" sz="4000" dirty="0" smtClean="0"/>
          </a:p>
          <a:p>
            <a:pPr marL="0" indent="0">
              <a:spcBef>
                <a:spcPts val="0"/>
              </a:spcBef>
              <a:spcAft>
                <a:spcPts val="0"/>
              </a:spcAft>
              <a:buFont typeface="Arial" pitchFamily="34" charset="0"/>
              <a:buNone/>
              <a:defRPr/>
            </a:pPr>
            <a:r>
              <a:rPr lang="fr-FR" sz="2800" dirty="0" smtClean="0">
                <a:latin typeface="Calibri"/>
                <a:ea typeface="MS Mincho"/>
              </a:rPr>
              <a:t> </a:t>
            </a:r>
            <a:endParaRPr lang="en-US" sz="2800" dirty="0" smtClean="0">
              <a:latin typeface="Times New Roman"/>
              <a:ea typeface="Times New Roman"/>
            </a:endParaRPr>
          </a:p>
          <a:p>
            <a:pPr marL="44450" indent="0" eaLnBrk="1" hangingPunct="1">
              <a:buFont typeface="Arial" pitchFamily="34" charset="0"/>
              <a:buNone/>
              <a:defRPr/>
            </a:pPr>
            <a:endParaRPr lang="en-US" altLang="en-US" sz="4000" dirty="0" smtClean="0"/>
          </a:p>
          <a:p>
            <a:pPr marL="44450" indent="0" eaLnBrk="1" hangingPunct="1">
              <a:buFont typeface="Arial" pitchFamily="34" charset="0"/>
              <a:buNone/>
              <a:defRPr/>
            </a:pPr>
            <a:endParaRPr lang="en-US" altLang="en-US" sz="4000" dirty="0" smtClean="0"/>
          </a:p>
          <a:p>
            <a:pPr marL="44450" indent="0" eaLnBrk="1" hangingPunct="1">
              <a:buFont typeface="Arial" pitchFamily="34" charset="0"/>
              <a:buNone/>
              <a:defRPr/>
            </a:pPr>
            <a:endParaRPr lang="en-US" altLang="en-US" sz="4000" dirty="0" smtClean="0"/>
          </a:p>
          <a:p>
            <a:pPr marL="44450" indent="0" eaLnBrk="1" hangingPunct="1">
              <a:buFont typeface="Arial" pitchFamily="34" charset="0"/>
              <a:buNone/>
              <a:defRPr/>
            </a:pPr>
            <a:endParaRPr lang="en-US" altLang="en-US" sz="4000" dirty="0" smtClean="0"/>
          </a:p>
          <a:p>
            <a:pPr eaLnBrk="1" hangingPunct="1">
              <a:defRPr/>
            </a:pPr>
            <a:endParaRPr lang="en-US" altLang="en-US"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862013" y="566738"/>
            <a:ext cx="10502900" cy="5873750"/>
          </a:xfrm>
          <a:prstGeom prst="rect">
            <a:avLst/>
          </a:prstGeom>
          <a:ln/>
          <a:extLst>
            <a:ext uri="{C572A759-6A51-4108-AA02-DFA0A04FC94B}"/>
          </a:extLst>
        </p:spPr>
        <p:style>
          <a:lnRef idx="2">
            <a:schemeClr val="dk1"/>
          </a:lnRef>
          <a:fillRef idx="1">
            <a:schemeClr val="lt1"/>
          </a:fillRef>
          <a:effectRef idx="0">
            <a:schemeClr val="dk1"/>
          </a:effectRef>
          <a:fontRef idx="minor">
            <a:schemeClr val="dk1"/>
          </a:fontRef>
        </p:style>
        <p:txBody>
          <a:bodyPr/>
          <a:lstStyle>
            <a:lvl1pPr>
              <a:defRPr>
                <a:solidFill>
                  <a:schemeClr val="tx1"/>
                </a:solidFill>
                <a:latin typeface="Century Schoolbook" pitchFamily="18" charset="0"/>
                <a:ea typeface="MS PGothic" pitchFamily="34" charset="-128"/>
              </a:defRPr>
            </a:lvl1pPr>
            <a:lvl2pPr marL="742950" indent="-285750">
              <a:defRPr>
                <a:solidFill>
                  <a:schemeClr val="tx1"/>
                </a:solidFill>
                <a:latin typeface="Century Schoolbook" pitchFamily="18" charset="0"/>
                <a:ea typeface="MS PGothic" pitchFamily="34" charset="-128"/>
              </a:defRPr>
            </a:lvl2pPr>
            <a:lvl3pPr marL="1143000" indent="-228600">
              <a:defRPr>
                <a:solidFill>
                  <a:schemeClr val="tx1"/>
                </a:solidFill>
                <a:latin typeface="Century Schoolbook" pitchFamily="18" charset="0"/>
                <a:ea typeface="MS PGothic" pitchFamily="34" charset="-128"/>
              </a:defRPr>
            </a:lvl3pPr>
            <a:lvl4pPr marL="1600200" indent="-228600">
              <a:defRPr>
                <a:solidFill>
                  <a:schemeClr val="tx1"/>
                </a:solidFill>
                <a:latin typeface="Century Schoolbook" pitchFamily="18" charset="0"/>
                <a:ea typeface="MS PGothic" pitchFamily="34" charset="-128"/>
              </a:defRPr>
            </a:lvl4pPr>
            <a:lvl5pPr marL="2057400" indent="-228600">
              <a:defRPr>
                <a:solidFill>
                  <a:schemeClr val="tx1"/>
                </a:solidFill>
                <a:latin typeface="Century Schoolbook" pitchFamily="18" charset="0"/>
                <a:ea typeface="MS PGothic" pitchFamily="34" charset="-128"/>
              </a:defRPr>
            </a:lvl5pPr>
            <a:lvl6pPr marL="2514600" indent="-228600" fontAlgn="base">
              <a:spcBef>
                <a:spcPct val="0"/>
              </a:spcBef>
              <a:spcAft>
                <a:spcPct val="0"/>
              </a:spcAft>
              <a:defRPr>
                <a:solidFill>
                  <a:schemeClr val="tx1"/>
                </a:solidFill>
                <a:latin typeface="Century Schoolbook" pitchFamily="18" charset="0"/>
                <a:ea typeface="MS PGothic" pitchFamily="34" charset="-128"/>
              </a:defRPr>
            </a:lvl6pPr>
            <a:lvl7pPr marL="2971800" indent="-228600" fontAlgn="base">
              <a:spcBef>
                <a:spcPct val="0"/>
              </a:spcBef>
              <a:spcAft>
                <a:spcPct val="0"/>
              </a:spcAft>
              <a:defRPr>
                <a:solidFill>
                  <a:schemeClr val="tx1"/>
                </a:solidFill>
                <a:latin typeface="Century Schoolbook" pitchFamily="18" charset="0"/>
                <a:ea typeface="MS PGothic" pitchFamily="34" charset="-128"/>
              </a:defRPr>
            </a:lvl7pPr>
            <a:lvl8pPr marL="3429000" indent="-228600" fontAlgn="base">
              <a:spcBef>
                <a:spcPct val="0"/>
              </a:spcBef>
              <a:spcAft>
                <a:spcPct val="0"/>
              </a:spcAft>
              <a:defRPr>
                <a:solidFill>
                  <a:schemeClr val="tx1"/>
                </a:solidFill>
                <a:latin typeface="Century Schoolbook" pitchFamily="18" charset="0"/>
                <a:ea typeface="MS PGothic" pitchFamily="34" charset="-128"/>
              </a:defRPr>
            </a:lvl8pPr>
            <a:lvl9pPr marL="3886200" indent="-228600" fontAlgn="base">
              <a:spcBef>
                <a:spcPct val="0"/>
              </a:spcBef>
              <a:spcAft>
                <a:spcPct val="0"/>
              </a:spcAft>
              <a:defRPr>
                <a:solidFill>
                  <a:schemeClr val="tx1"/>
                </a:solidFill>
                <a:latin typeface="Century Schoolbook" pitchFamily="18" charset="0"/>
                <a:ea typeface="MS PGothic" pitchFamily="34" charset="-128"/>
              </a:defRPr>
            </a:lvl9pPr>
          </a:lstStyle>
          <a:p>
            <a:pPr algn="ctr">
              <a:defRPr/>
            </a:pPr>
            <a:r>
              <a:rPr lang="en-US" altLang="en-US" sz="2800" b="1" dirty="0" err="1" smtClean="0">
                <a:solidFill>
                  <a:srgbClr val="1D5253"/>
                </a:solidFill>
                <a:ea typeface="MS Mincho" pitchFamily="49" charset="-128"/>
              </a:rPr>
              <a:t>Exercice</a:t>
            </a:r>
            <a:r>
              <a:rPr lang="en-US" altLang="en-US" sz="2800" b="1" dirty="0" smtClean="0">
                <a:solidFill>
                  <a:srgbClr val="1D5253"/>
                </a:solidFill>
                <a:ea typeface="MS Mincho" pitchFamily="49" charset="-128"/>
              </a:rPr>
              <a:t> </a:t>
            </a:r>
            <a:r>
              <a:rPr lang="en-US" altLang="en-US" sz="2800" b="1" dirty="0" err="1" smtClean="0">
                <a:solidFill>
                  <a:srgbClr val="1D5253"/>
                </a:solidFill>
                <a:ea typeface="MS Mincho" pitchFamily="49" charset="-128"/>
              </a:rPr>
              <a:t>d’accord</a:t>
            </a:r>
            <a:r>
              <a:rPr lang="en-US" altLang="en-US" sz="2800" b="1" dirty="0" smtClean="0">
                <a:solidFill>
                  <a:srgbClr val="1D5253"/>
                </a:solidFill>
                <a:ea typeface="MS Mincho" pitchFamily="49" charset="-128"/>
              </a:rPr>
              <a:t>/pas </a:t>
            </a:r>
            <a:r>
              <a:rPr lang="en-US" altLang="en-US" sz="2800" b="1" dirty="0" err="1" smtClean="0">
                <a:solidFill>
                  <a:srgbClr val="1D5253"/>
                </a:solidFill>
                <a:ea typeface="MS Mincho" pitchFamily="49" charset="-128"/>
              </a:rPr>
              <a:t>d’accord</a:t>
            </a:r>
            <a:endParaRPr lang="en-US" altLang="en-US" sz="2800" b="1" dirty="0" smtClean="0">
              <a:solidFill>
                <a:srgbClr val="1D5253"/>
              </a:solidFill>
              <a:ea typeface="MS Mincho" pitchFamily="49" charset="-128"/>
            </a:endParaRPr>
          </a:p>
          <a:p>
            <a:pPr marL="457200" indent="-457200" algn="ctr">
              <a:buFont typeface="Wingdings" pitchFamily="2" charset="2"/>
              <a:buChar char="v"/>
              <a:defRPr/>
            </a:pPr>
            <a:endParaRPr lang="en-US" altLang="en-US" sz="2800" dirty="0" smtClean="0">
              <a:solidFill>
                <a:srgbClr val="1D5253"/>
              </a:solidFill>
              <a:ea typeface="MS Mincho" pitchFamily="49" charset="-128"/>
            </a:endParaRPr>
          </a:p>
          <a:p>
            <a:pPr marL="457200" indent="-457200">
              <a:buFont typeface="Wingdings" pitchFamily="2" charset="2"/>
              <a:buChar char="v"/>
              <a:defRPr/>
            </a:pPr>
            <a:r>
              <a:rPr lang="fr-FR" sz="2800" dirty="0"/>
              <a:t>Qui aime bien châtie  bien</a:t>
            </a:r>
            <a:r>
              <a:rPr lang="fr-FR" sz="2800" dirty="0" smtClean="0"/>
              <a:t>.</a:t>
            </a:r>
          </a:p>
          <a:p>
            <a:pPr marL="457200" indent="-457200">
              <a:buFont typeface="Wingdings" pitchFamily="2" charset="2"/>
              <a:buChar char="v"/>
              <a:defRPr/>
            </a:pPr>
            <a:endParaRPr lang="en-US" sz="2800" dirty="0"/>
          </a:p>
          <a:p>
            <a:pPr marL="457200" indent="-457200">
              <a:buFont typeface="Wingdings" pitchFamily="2" charset="2"/>
              <a:buChar char="v"/>
              <a:defRPr/>
            </a:pPr>
            <a:r>
              <a:rPr lang="fr-FR" sz="2800" dirty="0" smtClean="0"/>
              <a:t>Le </a:t>
            </a:r>
            <a:r>
              <a:rPr lang="fr-FR" sz="2800" dirty="0"/>
              <a:t>pouvoir de la famille doit revenir au père</a:t>
            </a:r>
            <a:r>
              <a:rPr lang="fr-FR" sz="2800" dirty="0" smtClean="0"/>
              <a:t>.</a:t>
            </a:r>
          </a:p>
          <a:p>
            <a:pPr marL="457200" indent="-457200">
              <a:buFont typeface="Wingdings" pitchFamily="2" charset="2"/>
              <a:buChar char="v"/>
              <a:defRPr/>
            </a:pPr>
            <a:endParaRPr lang="en-US" sz="2800" dirty="0"/>
          </a:p>
          <a:p>
            <a:pPr marL="457200" indent="-457200">
              <a:buFont typeface="Wingdings" pitchFamily="2" charset="2"/>
              <a:buChar char="v"/>
              <a:defRPr/>
            </a:pPr>
            <a:r>
              <a:rPr lang="fr-FR" sz="2800" dirty="0" smtClean="0"/>
              <a:t>Les </a:t>
            </a:r>
            <a:r>
              <a:rPr lang="fr-FR" sz="2800" dirty="0"/>
              <a:t>parents doivent montrer aux enfants qui est le chef</a:t>
            </a:r>
            <a:r>
              <a:rPr lang="fr-FR" sz="2800" dirty="0" smtClean="0"/>
              <a:t>.</a:t>
            </a:r>
          </a:p>
          <a:p>
            <a:pPr marL="457200" indent="-457200">
              <a:buFont typeface="Wingdings" pitchFamily="2" charset="2"/>
              <a:buChar char="v"/>
              <a:defRPr/>
            </a:pPr>
            <a:endParaRPr lang="en-US" sz="2800" dirty="0"/>
          </a:p>
          <a:p>
            <a:pPr marL="457200" indent="-457200">
              <a:buFont typeface="Wingdings" pitchFamily="2" charset="2"/>
              <a:buChar char="v"/>
              <a:defRPr/>
            </a:pPr>
            <a:r>
              <a:rPr lang="fr-FR" sz="2800" dirty="0" smtClean="0"/>
              <a:t> Les </a:t>
            </a:r>
            <a:r>
              <a:rPr lang="fr-FR" sz="2800" dirty="0"/>
              <a:t>maris doivent bousculer parfois leurs femmes pour maintenir l’autorité</a:t>
            </a:r>
            <a:r>
              <a:rPr lang="fr-FR" sz="2800" dirty="0" smtClean="0"/>
              <a:t>.</a:t>
            </a:r>
          </a:p>
          <a:p>
            <a:pPr marL="457200" indent="-457200">
              <a:buFont typeface="Wingdings" pitchFamily="2" charset="2"/>
              <a:buChar char="v"/>
              <a:defRPr/>
            </a:pPr>
            <a:endParaRPr lang="en-US" sz="2800" dirty="0"/>
          </a:p>
          <a:p>
            <a:pPr marL="457200" indent="-457200">
              <a:buFont typeface="Wingdings" pitchFamily="2" charset="2"/>
              <a:buChar char="v"/>
              <a:defRPr/>
            </a:pPr>
            <a:r>
              <a:rPr lang="fr-FR" sz="2800" dirty="0" smtClean="0"/>
              <a:t>La </a:t>
            </a:r>
            <a:r>
              <a:rPr lang="fr-FR" sz="2800" dirty="0"/>
              <a:t>Bible enseigne que les femmes doivent obéir à leurs maris </a:t>
            </a:r>
            <a:endParaRPr lang="en-US" altLang="en-US" sz="2400" dirty="0" smtClean="0">
              <a:solidFill>
                <a:srgbClr val="1D5253"/>
              </a:solidFill>
              <a:ea typeface="MS Mincho" pitchFamily="49" charset="-128"/>
            </a:endParaRPr>
          </a:p>
          <a:p>
            <a:pPr marL="171450" indent="-171450">
              <a:buFont typeface="Wingdings" pitchFamily="2" charset="2"/>
              <a:buChar char="v"/>
              <a:defRPr/>
            </a:pPr>
            <a:r>
              <a:rPr lang="en-US" altLang="en-US" sz="1200" dirty="0" smtClean="0">
                <a:solidFill>
                  <a:srgbClr val="1D5253"/>
                </a:solidFill>
                <a:ea typeface="MS Mincho" pitchFamily="49" charset="-128"/>
              </a:rPr>
              <a:t> </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422400" y="217488"/>
            <a:ext cx="9144000" cy="1143000"/>
          </a:xfrm>
        </p:spPr>
        <p:txBody>
          <a:bodyPr/>
          <a:lstStyle/>
          <a:p>
            <a:pPr algn="ctr" eaLnBrk="1" hangingPunct="1"/>
            <a:r>
              <a:rPr lang="en-US" altLang="en-US" b="1" smtClean="0"/>
              <a:t> Sources possibles d’une attitude </a:t>
            </a:r>
            <a:br>
              <a:rPr lang="en-US" altLang="en-US" b="1" smtClean="0"/>
            </a:br>
            <a:r>
              <a:rPr lang="en-US" altLang="en-US" b="1" smtClean="0"/>
              <a:t>Apprise de ceux qui abusent</a:t>
            </a:r>
          </a:p>
        </p:txBody>
      </p:sp>
      <p:sp>
        <p:nvSpPr>
          <p:cNvPr id="3" name="Content Placeholder 2"/>
          <p:cNvSpPr>
            <a:spLocks noGrp="1"/>
          </p:cNvSpPr>
          <p:nvPr>
            <p:ph idx="1"/>
          </p:nvPr>
        </p:nvSpPr>
        <p:spPr>
          <a:xfrm>
            <a:off x="1247775" y="1408113"/>
            <a:ext cx="9420225" cy="4606925"/>
          </a:xfrm>
        </p:spPr>
        <p:txBody>
          <a:bodyPr/>
          <a:lstStyle/>
          <a:p>
            <a:pPr>
              <a:defRPr/>
            </a:pPr>
            <a:r>
              <a:rPr lang="en-US" sz="3600" dirty="0" err="1"/>
              <a:t>L’Observation</a:t>
            </a:r>
            <a:r>
              <a:rPr lang="en-US" sz="3600" dirty="0"/>
              <a:t> des parents</a:t>
            </a:r>
            <a:endParaRPr lang="en-US" sz="3600" dirty="0" smtClean="0"/>
          </a:p>
          <a:p>
            <a:pPr>
              <a:defRPr/>
            </a:pPr>
            <a:r>
              <a:rPr lang="en-US" sz="3600" dirty="0"/>
              <a:t>Les Pairs</a:t>
            </a:r>
            <a:endParaRPr lang="en-US" sz="3600" dirty="0" smtClean="0"/>
          </a:p>
          <a:p>
            <a:pPr>
              <a:defRPr/>
            </a:pPr>
            <a:r>
              <a:rPr lang="fr-FR" sz="3600" dirty="0"/>
              <a:t>Une mauvaise interprétation des enseignements  bibliques</a:t>
            </a:r>
            <a:endParaRPr lang="en-US" sz="3600" dirty="0" smtClean="0"/>
          </a:p>
          <a:p>
            <a:pPr>
              <a:defRPr/>
            </a:pPr>
            <a:r>
              <a:rPr lang="fr-FR" sz="3600" dirty="0"/>
              <a:t>Les Media – plaisanteries, dessins animés, feuilletons sentimentaux, films qui représentent le contrôle et  l’abus dans une relation intime comme étant la </a:t>
            </a:r>
            <a:r>
              <a:rPr lang="fr-FR" sz="3600" dirty="0" smtClean="0"/>
              <a:t>norme</a:t>
            </a:r>
            <a:endParaRPr lang="en-US" altLang="en-US" sz="3600" dirty="0" smtClean="0"/>
          </a:p>
          <a:p>
            <a:pPr marL="44450" indent="0" eaLnBrk="1" hangingPunct="1">
              <a:buFont typeface="Arial" pitchFamily="34" charset="0"/>
              <a:buNone/>
              <a:defRPr/>
            </a:pPr>
            <a:endParaRPr lang="en-US" altLang="en-US" sz="3600" dirty="0" smtClean="0"/>
          </a:p>
          <a:p>
            <a:pPr marL="44450" indent="0" eaLnBrk="1" hangingPunct="1">
              <a:buFont typeface="Arial" pitchFamily="34" charset="0"/>
              <a:buNone/>
              <a:defRPr/>
            </a:pPr>
            <a:endParaRPr lang="en-US" altLang="en-US" sz="3600" dirty="0" smtClean="0"/>
          </a:p>
          <a:p>
            <a:pPr eaLnBrk="1" hangingPunct="1">
              <a:defRPr/>
            </a:pPr>
            <a:endParaRPr lang="en-US" altLang="en-US"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98538" y="339725"/>
            <a:ext cx="9818687" cy="5148263"/>
          </a:xfrm>
        </p:spPr>
        <p:txBody>
          <a:bodyPr/>
          <a:lstStyle/>
          <a:p>
            <a:r>
              <a:rPr lang="en-US" altLang="en-US" sz="2200" b="1" smtClean="0"/>
              <a:t/>
            </a:r>
            <a:br>
              <a:rPr lang="en-US" altLang="en-US" sz="2200" b="1" smtClean="0"/>
            </a:br>
            <a:r>
              <a:rPr lang="en-US" altLang="en-US" sz="2200" b="1" smtClean="0"/>
              <a:t/>
            </a:r>
            <a:br>
              <a:rPr lang="en-US" altLang="en-US" sz="2200" b="1" smtClean="0"/>
            </a:br>
            <a:r>
              <a:rPr lang="en-US" altLang="en-US" sz="3200" b="1" smtClean="0"/>
              <a:t> Exercice pour les participants</a:t>
            </a:r>
            <a:br>
              <a:rPr lang="en-US" altLang="en-US" sz="3200" b="1" smtClean="0"/>
            </a:br>
            <a:r>
              <a:rPr lang="en-US" altLang="en-US" sz="3200" b="1" smtClean="0"/>
              <a:t/>
            </a:r>
            <a:br>
              <a:rPr lang="en-US" altLang="en-US" sz="3200" b="1" smtClean="0"/>
            </a:br>
            <a:r>
              <a:rPr lang="fr-FR" altLang="en-US" sz="3200" smtClean="0"/>
              <a:t>Tous ceux qui abusent ont appris à utiliser la force par  l’expérience. Quand ceux qui abusent ont utilisé la force pour contrôler un membre de la  famille, il n’y a eu aucune conséquence négative —personne n’a objecté, personne ne les a arrêtés; personne n’a  questionné leur attitude.  </a:t>
            </a:r>
            <a:r>
              <a:rPr lang="en-US" altLang="en-US" sz="3200" smtClean="0"/>
              <a:t/>
            </a:r>
            <a:br>
              <a:rPr lang="en-US" altLang="en-US" sz="3200" smtClean="0"/>
            </a:br>
            <a:r>
              <a:rPr lang="fr-FR" altLang="en-US" sz="3200" b="1" smtClean="0"/>
              <a:t> </a:t>
            </a:r>
            <a:r>
              <a:rPr lang="en-US" altLang="en-US" sz="3200" smtClean="0"/>
              <a:t/>
            </a:r>
            <a:br>
              <a:rPr lang="en-US" altLang="en-US" sz="3200" smtClean="0"/>
            </a:br>
            <a:r>
              <a:rPr lang="fr-FR" altLang="en-US" sz="3200" smtClean="0"/>
              <a:t>Pouvez-vous penser à une situation où cela pourrait se passer inconsciemment ou sciemment?</a:t>
            </a:r>
            <a:endParaRPr lang="en-US" altLang="en-US" sz="3200" smtClean="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01775" y="361950"/>
            <a:ext cx="9144000" cy="1143000"/>
          </a:xfrm>
        </p:spPr>
        <p:txBody>
          <a:bodyPr/>
          <a:lstStyle/>
          <a:p>
            <a:pPr algn="ctr" eaLnBrk="1" hangingPunct="1"/>
            <a:r>
              <a:rPr lang="en-US" altLang="en-US" sz="3600" b="1" smtClean="0"/>
              <a:t>Faits A propos du besoin de pouvoir de celui qui abuse</a:t>
            </a:r>
          </a:p>
        </p:txBody>
      </p:sp>
      <p:sp>
        <p:nvSpPr>
          <p:cNvPr id="3" name="Content Placeholder 2"/>
          <p:cNvSpPr>
            <a:spLocks noGrp="1"/>
          </p:cNvSpPr>
          <p:nvPr>
            <p:ph idx="1"/>
          </p:nvPr>
        </p:nvSpPr>
        <p:spPr>
          <a:xfrm>
            <a:off x="1524000" y="2036763"/>
            <a:ext cx="9144000" cy="4114800"/>
          </a:xfrm>
        </p:spPr>
        <p:txBody>
          <a:bodyPr/>
          <a:lstStyle/>
          <a:p>
            <a:pPr marL="342900" indent="-342900">
              <a:buFont typeface="Century Schoolbook" pitchFamily="18" charset="0"/>
              <a:buAutoNum type="arabicParenR"/>
            </a:pPr>
            <a:r>
              <a:rPr lang="fr-FR" altLang="en-US" sz="3200" smtClean="0">
                <a:latin typeface="Calibri" pitchFamily="34" charset="0"/>
                <a:ea typeface="MS Mincho" pitchFamily="49" charset="-128"/>
              </a:rPr>
              <a:t>La maltraitance n’est pas le résultat de quelqu’un qui abuse et qui n’arrive pas à se   contrôler; c’est une tentative de l’assaillant de garder le contrôle. Il arrive à choisir son attitude. </a:t>
            </a:r>
            <a:r>
              <a:rPr lang="en-US" altLang="en-US" sz="3200" smtClean="0">
                <a:latin typeface="Calibri" pitchFamily="34" charset="0"/>
                <a:ea typeface="MS Mincho" pitchFamily="49" charset="-128"/>
              </a:rPr>
              <a:t/>
            </a:r>
            <a:br>
              <a:rPr lang="en-US" altLang="en-US" sz="3200" smtClean="0">
                <a:latin typeface="Calibri" pitchFamily="34" charset="0"/>
                <a:ea typeface="MS Mincho" pitchFamily="49" charset="-128"/>
              </a:rPr>
            </a:br>
            <a:endParaRPr lang="en-US" altLang="en-US" sz="3200" smtClean="0"/>
          </a:p>
          <a:p>
            <a:pPr marL="342900" indent="-342900">
              <a:buFont typeface="Century Schoolbook" pitchFamily="18" charset="0"/>
              <a:buAutoNum type="arabicParenR"/>
            </a:pPr>
            <a:r>
              <a:rPr lang="fr-FR" altLang="en-US" sz="3200" smtClean="0">
                <a:latin typeface="Calibri" pitchFamily="34" charset="0"/>
                <a:ea typeface="MS Mincho" pitchFamily="49" charset="-128"/>
              </a:rPr>
              <a:t>Le besoin qu’éprouve celui qui abuse de contrôler les membres de sa famille semble s’accroitre avec le  stress dans sa vie.</a:t>
            </a:r>
            <a:br>
              <a:rPr lang="fr-FR" altLang="en-US" sz="3200" smtClean="0">
                <a:latin typeface="Calibri" pitchFamily="34" charset="0"/>
                <a:ea typeface="MS Mincho" pitchFamily="49" charset="-128"/>
              </a:rPr>
            </a:br>
            <a:endParaRPr lang="en-US" altLang="en-US" sz="32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LOWERS 16X9">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CB300F-524B-4030-A6B4-61DED4F50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1371</Words>
  <Application>Microsoft Office PowerPoint</Application>
  <PresentationFormat>Custom</PresentationFormat>
  <Paragraphs>139</Paragraphs>
  <Slides>31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FLOWERS 16X9</vt:lpstr>
      <vt:lpstr>Document</vt:lpstr>
      <vt:lpstr>Devenir puissantes   en valorisant</vt:lpstr>
      <vt:lpstr>Première Partie: Pouvoir et  Contrôle</vt:lpstr>
      <vt:lpstr>PowerPoint Presentation</vt:lpstr>
      <vt:lpstr>Mauvaise utilisation du Pouvoir</vt:lpstr>
      <vt:lpstr>Raisons pour lesquelles celui qui maltraite  Abuse de son pouvoir</vt:lpstr>
      <vt:lpstr>PowerPoint Presentation</vt:lpstr>
      <vt:lpstr> Sources possibles d’une attitude  Apprise de ceux qui abusent</vt:lpstr>
      <vt:lpstr>   Exercice pour les participants  Tous ceux qui abusent ont appris à utiliser la force par  l’expérience. Quand ceux qui abusent ont utilisé la force pour contrôler un membre de la  famille, il n’y a eu aucune conséquence négative —personne n’a objecté, personne ne les a arrêtés; personne n’a  questionné leur attitude.     Pouvez-vous penser à une situation où cela pourrait se passer inconsciemment ou sciemment?</vt:lpstr>
      <vt:lpstr>Faits A propos du besoin de pouvoir de celui qui abuse</vt:lpstr>
      <vt:lpstr>PowerPoint Presentation</vt:lpstr>
      <vt:lpstr>PowerPoint Presentation</vt:lpstr>
      <vt:lpstr>Idées Fausses au sujet de l’abus</vt:lpstr>
      <vt:lpstr>Raisons pour lesquelles les  Victimes Restent ou Reviennent</vt:lpstr>
      <vt:lpstr>Réflexion</vt:lpstr>
      <vt:lpstr>Deuxième Partie :  Se valoriser les uns les autres</vt:lpstr>
      <vt:lpstr>PowerPoint Presentation</vt:lpstr>
      <vt:lpstr>Autorité v/s. Domination</vt:lpstr>
      <vt:lpstr>Qu’est-ce que la responsabilisation?</vt:lpstr>
      <vt:lpstr>  Responsabiliser  1. donner le pouvoir ou l’autorité à;  autoriser. 2. donner la possibilité ou permettre      --Dictionnaire Webster</vt:lpstr>
      <vt:lpstr>PowerPoint Presentation</vt:lpstr>
      <vt:lpstr>La Valorisation dans l’Ecriture</vt:lpstr>
      <vt:lpstr> Exercice en groupes Quelles conclusions pouvez-vous tirer des textes suivants au sujet de la valorisation d’un point de vue biblique ?</vt:lpstr>
      <vt:lpstr>PowerPoint Presentation</vt:lpstr>
      <vt:lpstr>   </vt:lpstr>
      <vt:lpstr>PowerPoint Presentation</vt:lpstr>
      <vt:lpstr>Tu  m’élèveras et je t’élèverai  et  monterons ensemble. — PROVERBE QUAKER </vt:lpstr>
      <vt:lpstr>Exercice de Groupe   Mots qui responsabilisent    Demandez aux participants de fermer les yeux et de penser à un moment où quelqu’un leur a dit quelque chose de gentil ou d’agréable.  Comment vous êtes-vous sentis? (Donnez un temps de réflexion aux participants).  Demandez à quelques  participants de partager leurs  souvenirs. </vt:lpstr>
      <vt:lpstr>PowerPoint Presentation</vt:lpstr>
      <vt:lpstr>Valorisation = Confiance dans les Relations </vt:lpstr>
      <vt:lpstr>Quand nous nous valorisons nous croissons à l’image du Christ.</vt:lpstr>
      <vt:lpstr>La Promesse du Succès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2014-07-08T11:19:26Z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TC030988909991</vt:lpwstr>
  </property>
</Properties>
</file>